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86" r:id="rId2"/>
    <p:sldId id="376" r:id="rId3"/>
    <p:sldId id="379" r:id="rId4"/>
    <p:sldId id="378" r:id="rId5"/>
    <p:sldId id="377" r:id="rId6"/>
    <p:sldId id="358" r:id="rId7"/>
    <p:sldId id="306" r:id="rId8"/>
    <p:sldId id="359" r:id="rId9"/>
    <p:sldId id="360" r:id="rId10"/>
    <p:sldId id="362" r:id="rId11"/>
    <p:sldId id="361" r:id="rId12"/>
    <p:sldId id="373" r:id="rId13"/>
    <p:sldId id="287" r:id="rId14"/>
    <p:sldId id="374" r:id="rId15"/>
    <p:sldId id="375" r:id="rId16"/>
    <p:sldId id="332" r:id="rId17"/>
    <p:sldId id="371" r:id="rId18"/>
    <p:sldId id="372" r:id="rId19"/>
    <p:sldId id="38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omi Kennedy" initials="NK" lastIdx="2" clrIdx="0"/>
  <p:cmAuthor id="2" name="andrew achilleos" initials="aa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5C56"/>
    <a:srgbClr val="66C6BB"/>
    <a:srgbClr val="E73E97"/>
    <a:srgbClr val="800000"/>
    <a:srgbClr val="6D2626"/>
    <a:srgbClr val="E77619"/>
    <a:srgbClr val="F6CF82"/>
    <a:srgbClr val="915247"/>
    <a:srgbClr val="F5C079"/>
    <a:srgbClr val="D59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5" autoAdjust="0"/>
    <p:restoredTop sz="90108" autoAdjust="0"/>
  </p:normalViewPr>
  <p:slideViewPr>
    <p:cSldViewPr snapToGrid="0" snapToObjects="1">
      <p:cViewPr varScale="1">
        <p:scale>
          <a:sx n="79" d="100"/>
          <a:sy n="79" d="100"/>
        </p:scale>
        <p:origin x="138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C0B31-D2F4-4D5C-9F85-E63F351D1766}" type="datetimeFigureOut">
              <a:rPr lang="en-GB" smtClean="0"/>
              <a:t>21/09/2020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7A1FC-8B97-4B52-8B37-0008CC7F09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7313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8995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0584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7880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1511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331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795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243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036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29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624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7500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192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7918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59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567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880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535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7A1FC-8B97-4B52-8B37-0008CC7F095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075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DB7CA-CC1E-2746-BA2A-FDA54CE4A808}" type="datetimeFigureOut">
              <a:rPr lang="en-US" smtClean="0"/>
              <a:t>9/21/2020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DB7CA-CC1E-2746-BA2A-FDA54CE4A808}" type="datetimeFigureOut">
              <a:rPr lang="en-US" smtClean="0"/>
              <a:t>9/21/2020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DB7CA-CC1E-2746-BA2A-FDA54CE4A808}" type="datetimeFigureOut">
              <a:rPr lang="en-US" smtClean="0"/>
              <a:t>9/21/2020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DB7CA-CC1E-2746-BA2A-FDA54CE4A808}" type="datetimeFigureOut">
              <a:rPr lang="en-US" smtClean="0"/>
              <a:t>9/21/2020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DB7CA-CC1E-2746-BA2A-FDA54CE4A808}" type="datetimeFigureOut">
              <a:rPr lang="en-US" smtClean="0"/>
              <a:t>9/21/2020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DB7CA-CC1E-2746-BA2A-FDA54CE4A808}" type="datetimeFigureOut">
              <a:rPr lang="en-US" smtClean="0"/>
              <a:t>9/21/2020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DB7CA-CC1E-2746-BA2A-FDA54CE4A808}" type="datetimeFigureOut">
              <a:rPr lang="en-US" smtClean="0"/>
              <a:t>9/21/2020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DB7CA-CC1E-2746-BA2A-FDA54CE4A808}" type="datetimeFigureOut">
              <a:rPr lang="en-US" smtClean="0"/>
              <a:t>9/21/2020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DB7CA-CC1E-2746-BA2A-FDA54CE4A808}" type="datetimeFigureOut">
              <a:rPr lang="en-US" smtClean="0"/>
              <a:t>9/21/2020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DB7CA-CC1E-2746-BA2A-FDA54CE4A808}" type="datetimeFigureOut">
              <a:rPr lang="en-US" smtClean="0"/>
              <a:t>9/21/2020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DB7CA-CC1E-2746-BA2A-FDA54CE4A808}" type="datetimeFigureOut">
              <a:rPr lang="en-US" smtClean="0"/>
              <a:t>9/21/2020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DB7CA-CC1E-2746-BA2A-FDA54CE4A808}" type="datetimeFigureOut">
              <a:rPr lang="en-US" smtClean="0"/>
              <a:t>9/21/2020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5B16F-133A-EE4A-94E2-733D257F48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54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24.wdp"/><Relationship Id="rId3" Type="http://schemas.openxmlformats.org/officeDocument/2006/relationships/image" Target="../media/image18.png"/><Relationship Id="rId7" Type="http://schemas.microsoft.com/office/2007/relationships/hdphoto" Target="../media/hdphoto22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file:////Users/Nomad/Dropbox/NOMAD%20(1)/MARK'S%20ON%20THE%20GO/YC%20Migration%20resources/YC%20icon.png" TargetMode="External"/><Relationship Id="rId15" Type="http://schemas.microsoft.com/office/2007/relationships/hdphoto" Target="../media/hdphoto25.wdp"/><Relationship Id="rId10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file:////Users/Nomad/Dropbox/NOMAD%20(1)/MARK'S%20ON%20THE%20GO/YC%20Migration%20resources/YC%20icon.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file:////Users/Nomad/Dropbox/NOMAD%20(1)/MARK'S%20ON%20THE%20GO/YC%20Migration%20resources/YC%20icon.pn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Nomad/Dropbox/NOMAD%20(1)/MARK'S%20ON%20THE%20GO/YC%20Migration%20resources/YC%20icon.p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3" Type="http://schemas.microsoft.com/office/2007/relationships/hdphoto" Target="../media/hdphoto16.wdp"/><Relationship Id="rId18" Type="http://schemas.openxmlformats.org/officeDocument/2006/relationships/image" Target="../media/image31.png"/><Relationship Id="rId26" Type="http://schemas.openxmlformats.org/officeDocument/2006/relationships/image" Target="../media/image44.png"/><Relationship Id="rId39" Type="http://schemas.microsoft.com/office/2007/relationships/hdphoto" Target="../media/hdphoto19.wdp"/><Relationship Id="rId21" Type="http://schemas.microsoft.com/office/2007/relationships/hdphoto" Target="../media/hdphoto11.wdp"/><Relationship Id="rId34" Type="http://schemas.openxmlformats.org/officeDocument/2006/relationships/image" Target="../media/image49.png"/><Relationship Id="rId42" Type="http://schemas.openxmlformats.org/officeDocument/2006/relationships/image" Target="../media/image43.png"/><Relationship Id="rId47" Type="http://schemas.openxmlformats.org/officeDocument/2006/relationships/image" Target="../media/image21.png"/><Relationship Id="rId50" Type="http://schemas.openxmlformats.org/officeDocument/2006/relationships/image" Target="../media/image23.png"/><Relationship Id="rId55" Type="http://schemas.openxmlformats.org/officeDocument/2006/relationships/image" Target="../media/image27.png"/><Relationship Id="rId7" Type="http://schemas.microsoft.com/office/2007/relationships/hdphoto" Target="../media/hdphoto14.wdp"/><Relationship Id="rId12" Type="http://schemas.openxmlformats.org/officeDocument/2006/relationships/image" Target="../media/image38.png"/><Relationship Id="rId17" Type="http://schemas.microsoft.com/office/2007/relationships/hdphoto" Target="../media/hdphoto9.wdp"/><Relationship Id="rId25" Type="http://schemas.microsoft.com/office/2007/relationships/hdphoto" Target="../media/hdphoto13.wdp"/><Relationship Id="rId33" Type="http://schemas.microsoft.com/office/2007/relationships/hdphoto" Target="../media/hdphoto24.wdp"/><Relationship Id="rId38" Type="http://schemas.openxmlformats.org/officeDocument/2006/relationships/image" Target="../media/image41.png"/><Relationship Id="rId46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openxmlformats.org/officeDocument/2006/relationships/image" Target="../media/image46.png"/><Relationship Id="rId41" Type="http://schemas.microsoft.com/office/2007/relationships/hdphoto" Target="../media/hdphoto20.wdp"/><Relationship Id="rId5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microsoft.com/office/2007/relationships/hdphoto" Target="../media/hdphoto6.wdp"/><Relationship Id="rId24" Type="http://schemas.openxmlformats.org/officeDocument/2006/relationships/image" Target="../media/image34.png"/><Relationship Id="rId32" Type="http://schemas.openxmlformats.org/officeDocument/2006/relationships/image" Target="../media/image48.png"/><Relationship Id="rId37" Type="http://schemas.microsoft.com/office/2007/relationships/hdphoto" Target="../media/hdphoto18.wdp"/><Relationship Id="rId40" Type="http://schemas.openxmlformats.org/officeDocument/2006/relationships/image" Target="../media/image42.png"/><Relationship Id="rId45" Type="http://schemas.microsoft.com/office/2007/relationships/hdphoto" Target="../media/hdphoto2.wdp"/><Relationship Id="rId53" Type="http://schemas.microsoft.com/office/2007/relationships/hdphoto" Target="../media/hdphoto5.wdp"/><Relationship Id="rId58" Type="http://schemas.openxmlformats.org/officeDocument/2006/relationships/image" Target="../media/image9.png"/><Relationship Id="rId5" Type="http://schemas.openxmlformats.org/officeDocument/2006/relationships/image" Target="../media/image18.png"/><Relationship Id="rId15" Type="http://schemas.microsoft.com/office/2007/relationships/hdphoto" Target="../media/hdphoto8.wdp"/><Relationship Id="rId23" Type="http://schemas.microsoft.com/office/2007/relationships/hdphoto" Target="../media/hdphoto12.wdp"/><Relationship Id="rId28" Type="http://schemas.openxmlformats.org/officeDocument/2006/relationships/image" Target="../media/image45.png"/><Relationship Id="rId36" Type="http://schemas.openxmlformats.org/officeDocument/2006/relationships/image" Target="../media/image40.png"/><Relationship Id="rId49" Type="http://schemas.openxmlformats.org/officeDocument/2006/relationships/image" Target="../media/image22.png"/><Relationship Id="rId57" Type="http://schemas.microsoft.com/office/2007/relationships/hdphoto" Target="../media/hdphoto7.wdp"/><Relationship Id="rId10" Type="http://schemas.openxmlformats.org/officeDocument/2006/relationships/image" Target="../media/image25.png"/><Relationship Id="rId19" Type="http://schemas.microsoft.com/office/2007/relationships/hdphoto" Target="../media/hdphoto10.wdp"/><Relationship Id="rId31" Type="http://schemas.openxmlformats.org/officeDocument/2006/relationships/image" Target="../media/image47.png"/><Relationship Id="rId44" Type="http://schemas.openxmlformats.org/officeDocument/2006/relationships/image" Target="../media/image19.png"/><Relationship Id="rId52" Type="http://schemas.openxmlformats.org/officeDocument/2006/relationships/image" Target="../media/image24.png"/><Relationship Id="rId4" Type="http://schemas.openxmlformats.org/officeDocument/2006/relationships/image" Target="file:////Users/Nomad/Dropbox/NOMAD%20(1)/MARK'S%20ON%20THE%20GO/YC%20Migration%20resources/YC%20icon.png" TargetMode="External"/><Relationship Id="rId9" Type="http://schemas.microsoft.com/office/2007/relationships/hdphoto" Target="../media/hdphoto15.wdp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microsoft.com/office/2007/relationships/hdphoto" Target="../media/hdphoto22.wdp"/><Relationship Id="rId30" Type="http://schemas.microsoft.com/office/2007/relationships/hdphoto" Target="../media/hdphoto23.wdp"/><Relationship Id="rId35" Type="http://schemas.microsoft.com/office/2007/relationships/hdphoto" Target="../media/hdphoto25.wdp"/><Relationship Id="rId43" Type="http://schemas.microsoft.com/office/2007/relationships/hdphoto" Target="../media/hdphoto21.wdp"/><Relationship Id="rId48" Type="http://schemas.microsoft.com/office/2007/relationships/hdphoto" Target="../media/hdphoto3.wdp"/><Relationship Id="rId56" Type="http://schemas.openxmlformats.org/officeDocument/2006/relationships/image" Target="../media/image28.png"/><Relationship Id="rId8" Type="http://schemas.openxmlformats.org/officeDocument/2006/relationships/image" Target="../media/image37.png"/><Relationship Id="rId51" Type="http://schemas.microsoft.com/office/2007/relationships/hdphoto" Target="../media/hdphoto4.wdp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3" Type="http://schemas.microsoft.com/office/2007/relationships/hdphoto" Target="../media/hdphoto16.wdp"/><Relationship Id="rId18" Type="http://schemas.openxmlformats.org/officeDocument/2006/relationships/image" Target="../media/image31.png"/><Relationship Id="rId26" Type="http://schemas.openxmlformats.org/officeDocument/2006/relationships/image" Target="../media/image44.png"/><Relationship Id="rId39" Type="http://schemas.microsoft.com/office/2007/relationships/hdphoto" Target="../media/hdphoto19.wdp"/><Relationship Id="rId21" Type="http://schemas.microsoft.com/office/2007/relationships/hdphoto" Target="../media/hdphoto11.wdp"/><Relationship Id="rId34" Type="http://schemas.openxmlformats.org/officeDocument/2006/relationships/image" Target="../media/image49.png"/><Relationship Id="rId42" Type="http://schemas.openxmlformats.org/officeDocument/2006/relationships/image" Target="../media/image43.png"/><Relationship Id="rId47" Type="http://schemas.openxmlformats.org/officeDocument/2006/relationships/image" Target="../media/image21.png"/><Relationship Id="rId50" Type="http://schemas.openxmlformats.org/officeDocument/2006/relationships/image" Target="../media/image23.png"/><Relationship Id="rId55" Type="http://schemas.openxmlformats.org/officeDocument/2006/relationships/image" Target="../media/image27.png"/><Relationship Id="rId7" Type="http://schemas.microsoft.com/office/2007/relationships/hdphoto" Target="../media/hdphoto14.wdp"/><Relationship Id="rId12" Type="http://schemas.openxmlformats.org/officeDocument/2006/relationships/image" Target="../media/image38.png"/><Relationship Id="rId17" Type="http://schemas.microsoft.com/office/2007/relationships/hdphoto" Target="../media/hdphoto9.wdp"/><Relationship Id="rId25" Type="http://schemas.microsoft.com/office/2007/relationships/hdphoto" Target="../media/hdphoto13.wdp"/><Relationship Id="rId33" Type="http://schemas.microsoft.com/office/2007/relationships/hdphoto" Target="../media/hdphoto24.wdp"/><Relationship Id="rId38" Type="http://schemas.openxmlformats.org/officeDocument/2006/relationships/image" Target="../media/image41.png"/><Relationship Id="rId46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openxmlformats.org/officeDocument/2006/relationships/image" Target="../media/image46.png"/><Relationship Id="rId41" Type="http://schemas.microsoft.com/office/2007/relationships/hdphoto" Target="../media/hdphoto20.wdp"/><Relationship Id="rId5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microsoft.com/office/2007/relationships/hdphoto" Target="../media/hdphoto6.wdp"/><Relationship Id="rId24" Type="http://schemas.openxmlformats.org/officeDocument/2006/relationships/image" Target="../media/image34.png"/><Relationship Id="rId32" Type="http://schemas.openxmlformats.org/officeDocument/2006/relationships/image" Target="../media/image48.png"/><Relationship Id="rId37" Type="http://schemas.microsoft.com/office/2007/relationships/hdphoto" Target="../media/hdphoto18.wdp"/><Relationship Id="rId40" Type="http://schemas.openxmlformats.org/officeDocument/2006/relationships/image" Target="../media/image42.png"/><Relationship Id="rId45" Type="http://schemas.microsoft.com/office/2007/relationships/hdphoto" Target="../media/hdphoto2.wdp"/><Relationship Id="rId53" Type="http://schemas.microsoft.com/office/2007/relationships/hdphoto" Target="../media/hdphoto5.wdp"/><Relationship Id="rId58" Type="http://schemas.openxmlformats.org/officeDocument/2006/relationships/image" Target="../media/image12.png"/><Relationship Id="rId5" Type="http://schemas.openxmlformats.org/officeDocument/2006/relationships/image" Target="../media/image18.png"/><Relationship Id="rId15" Type="http://schemas.microsoft.com/office/2007/relationships/hdphoto" Target="../media/hdphoto8.wdp"/><Relationship Id="rId23" Type="http://schemas.microsoft.com/office/2007/relationships/hdphoto" Target="../media/hdphoto12.wdp"/><Relationship Id="rId28" Type="http://schemas.openxmlformats.org/officeDocument/2006/relationships/image" Target="../media/image45.png"/><Relationship Id="rId36" Type="http://schemas.openxmlformats.org/officeDocument/2006/relationships/image" Target="../media/image40.png"/><Relationship Id="rId49" Type="http://schemas.openxmlformats.org/officeDocument/2006/relationships/image" Target="../media/image22.png"/><Relationship Id="rId57" Type="http://schemas.microsoft.com/office/2007/relationships/hdphoto" Target="../media/hdphoto7.wdp"/><Relationship Id="rId10" Type="http://schemas.openxmlformats.org/officeDocument/2006/relationships/image" Target="../media/image25.png"/><Relationship Id="rId19" Type="http://schemas.microsoft.com/office/2007/relationships/hdphoto" Target="../media/hdphoto10.wdp"/><Relationship Id="rId31" Type="http://schemas.openxmlformats.org/officeDocument/2006/relationships/image" Target="../media/image47.png"/><Relationship Id="rId44" Type="http://schemas.openxmlformats.org/officeDocument/2006/relationships/image" Target="../media/image19.png"/><Relationship Id="rId52" Type="http://schemas.openxmlformats.org/officeDocument/2006/relationships/image" Target="../media/image24.png"/><Relationship Id="rId4" Type="http://schemas.openxmlformats.org/officeDocument/2006/relationships/image" Target="file:////Users/Nomad/Dropbox/NOMAD%20(1)/MARK'S%20ON%20THE%20GO/YC%20Migration%20resources/YC%20icon.png" TargetMode="External"/><Relationship Id="rId9" Type="http://schemas.microsoft.com/office/2007/relationships/hdphoto" Target="../media/hdphoto15.wdp"/><Relationship Id="rId14" Type="http://schemas.openxmlformats.org/officeDocument/2006/relationships/image" Target="../media/image29.png"/><Relationship Id="rId22" Type="http://schemas.openxmlformats.org/officeDocument/2006/relationships/image" Target="../media/image33.png"/><Relationship Id="rId27" Type="http://schemas.microsoft.com/office/2007/relationships/hdphoto" Target="../media/hdphoto22.wdp"/><Relationship Id="rId30" Type="http://schemas.microsoft.com/office/2007/relationships/hdphoto" Target="../media/hdphoto23.wdp"/><Relationship Id="rId35" Type="http://schemas.microsoft.com/office/2007/relationships/hdphoto" Target="../media/hdphoto25.wdp"/><Relationship Id="rId43" Type="http://schemas.microsoft.com/office/2007/relationships/hdphoto" Target="../media/hdphoto21.wdp"/><Relationship Id="rId48" Type="http://schemas.microsoft.com/office/2007/relationships/hdphoto" Target="../media/hdphoto3.wdp"/><Relationship Id="rId56" Type="http://schemas.openxmlformats.org/officeDocument/2006/relationships/image" Target="../media/image28.png"/><Relationship Id="rId8" Type="http://schemas.openxmlformats.org/officeDocument/2006/relationships/image" Target="../media/image37.png"/><Relationship Id="rId51" Type="http://schemas.microsoft.com/office/2007/relationships/hdphoto" Target="../media/hdphoto4.wdp"/><Relationship Id="rId3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microsoft.com/office/2007/relationships/hdphoto" Target="../media/hdphoto26.wdp"/><Relationship Id="rId4" Type="http://schemas.openxmlformats.org/officeDocument/2006/relationships/image" Target="file:////Users/Nomad/Dropbox/NOMAD%20(1)/MARK'S%20ON%20THE%20GO/YC%20Migration%20resources/YC%20icon.png" TargetMode="External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file:////Users/Nomad/Dropbox/NOMAD%20(1)/MARK'S%20ON%20THE%20GO/YC%20Migration%20resources/YC%20icon.png" TargetMode="External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file:////Users/Nomad/Dropbox/NOMAD%20(1)/MARK'S%20ON%20THE%20GO/YC%20Migration%20resources/YC%20icon.pn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file:////Users/Nomad/Dropbox/NOMAD%20(1)/MARK'S%20ON%20THE%20GO/YC%20Migration%20resources/YC%20icon.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Nomad/Dropbox/NOMAD%20(1)/MARK'S%20ON%20THE%20GO/YC%20Migration%20resources/YC%20icon.pn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jpg"/><Relationship Id="rId4" Type="http://schemas.openxmlformats.org/officeDocument/2006/relationships/image" Target="file:////Users/Nomad/Dropbox/NOMAD%20(1)/MARK'S%20ON%20THE%20GO/YC%20Migration%20resources/YC%20icon.png" TargetMode="Externa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file:////Users/Nomad/Dropbox/NOMAD%20(1)/MARK'S%20ON%20THE%20GO/YC%20Migration%20resources/YC%20icon.png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file:////Users/Nomad/Dropbox/NOMAD%20(1)/MARK'S%20ON%20THE%20GO/YC%20Migration%20resources/YC%20icon.png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28.png"/><Relationship Id="rId3" Type="http://schemas.openxmlformats.org/officeDocument/2006/relationships/image" Target="../media/image18.png"/><Relationship Id="rId21" Type="http://schemas.openxmlformats.org/officeDocument/2006/relationships/image" Target="file:////Users/Nomad/Dropbox/NOMAD%20(1)/MARK'S%20ON%20THE%20GO/YC%20Migration%20resources/YC%20icon.png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openxmlformats.org/officeDocument/2006/relationships/image" Target="../media/image23.png"/><Relationship Id="rId19" Type="http://schemas.microsoft.com/office/2007/relationships/hdphoto" Target="../media/hdphoto7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25.png"/><Relationship Id="rId2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2.wdp"/><Relationship Id="rId18" Type="http://schemas.openxmlformats.org/officeDocument/2006/relationships/image" Target="../media/image35.png"/><Relationship Id="rId3" Type="http://schemas.openxmlformats.org/officeDocument/2006/relationships/image" Target="../media/image18.png"/><Relationship Id="rId7" Type="http://schemas.microsoft.com/office/2007/relationships/hdphoto" Target="../media/hdphoto9.wdp"/><Relationship Id="rId12" Type="http://schemas.openxmlformats.org/officeDocument/2006/relationships/image" Target="../media/image33.png"/><Relationship Id="rId17" Type="http://schemas.openxmlformats.org/officeDocument/2006/relationships/image" Target="file:////Users/Nomad/Dropbox/NOMAD%20(1)/MARK'S%20ON%20THE%20GO/YC%20Migration%20resources/YC%20icon.png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10.wdp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7.wdp"/><Relationship Id="rId3" Type="http://schemas.openxmlformats.org/officeDocument/2006/relationships/image" Target="../media/image18.png"/><Relationship Id="rId7" Type="http://schemas.microsoft.com/office/2007/relationships/hdphoto" Target="../media/hdphoto15.wdp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16.wdp"/><Relationship Id="rId5" Type="http://schemas.microsoft.com/office/2007/relationships/hdphoto" Target="../media/hdphoto14.wdp"/><Relationship Id="rId15" Type="http://schemas.openxmlformats.org/officeDocument/2006/relationships/image" Target="file:////Users/Nomad/Dropbox/NOMAD%20(1)/MARK'S%20ON%20THE%20GO/YC%20Migration%20resources/YC%20icon.png" TargetMode="External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microsoft.com/office/2007/relationships/hdphoto" Target="../media/hdphoto6.wdp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file:////Users/Nomad/Dropbox/NOMAD%20(1)/MARK'S%20ON%20THE%20GO/YC%20Migration%20resources/YC%20icon.png" TargetMode="External"/><Relationship Id="rId3" Type="http://schemas.openxmlformats.org/officeDocument/2006/relationships/image" Target="../media/image18.png"/><Relationship Id="rId7" Type="http://schemas.microsoft.com/office/2007/relationships/hdphoto" Target="../media/hdphoto19.wdp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20.wdp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2413" cy="6858000"/>
          </a:xfrm>
          <a:prstGeom prst="rect">
            <a:avLst/>
          </a:prstGeom>
          <a:solidFill>
            <a:srgbClr val="F16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-560866" y="-1791061"/>
            <a:ext cx="10283823" cy="9150079"/>
          </a:xfrm>
          <a:custGeom>
            <a:avLst/>
            <a:gdLst>
              <a:gd name="connsiteX0" fmla="*/ 5151863 w 5151863"/>
              <a:gd name="connsiteY0" fmla="*/ 0 h 5006898"/>
              <a:gd name="connsiteX1" fmla="*/ 3724507 w 5151863"/>
              <a:gd name="connsiteY1" fmla="*/ 0 h 5006898"/>
              <a:gd name="connsiteX2" fmla="*/ 0 w 5151863"/>
              <a:gd name="connsiteY2" fmla="*/ 5006898 h 5006898"/>
              <a:gd name="connsiteX3" fmla="*/ 724829 w 5151863"/>
              <a:gd name="connsiteY3" fmla="*/ 5006898 h 5006898"/>
              <a:gd name="connsiteX4" fmla="*/ 5140712 w 5151863"/>
              <a:gd name="connsiteY4" fmla="*/ 2787805 h 5006898"/>
              <a:gd name="connsiteX5" fmla="*/ 5151863 w 5151863"/>
              <a:gd name="connsiteY5" fmla="*/ 0 h 5006898"/>
              <a:gd name="connsiteX0" fmla="*/ 5151863 w 5157737"/>
              <a:gd name="connsiteY0" fmla="*/ 0 h 5006898"/>
              <a:gd name="connsiteX1" fmla="*/ 3724507 w 5157737"/>
              <a:gd name="connsiteY1" fmla="*/ 0 h 5006898"/>
              <a:gd name="connsiteX2" fmla="*/ 0 w 5157737"/>
              <a:gd name="connsiteY2" fmla="*/ 5006898 h 5006898"/>
              <a:gd name="connsiteX3" fmla="*/ 724829 w 5157737"/>
              <a:gd name="connsiteY3" fmla="*/ 5006898 h 5006898"/>
              <a:gd name="connsiteX4" fmla="*/ 5157737 w 5157737"/>
              <a:gd name="connsiteY4" fmla="*/ 2770905 h 5006898"/>
              <a:gd name="connsiteX5" fmla="*/ 5151863 w 5157737"/>
              <a:gd name="connsiteY5" fmla="*/ 0 h 5006898"/>
              <a:gd name="connsiteX0" fmla="*/ 5151863 w 5153481"/>
              <a:gd name="connsiteY0" fmla="*/ 0 h 5006898"/>
              <a:gd name="connsiteX1" fmla="*/ 3724507 w 5153481"/>
              <a:gd name="connsiteY1" fmla="*/ 0 h 5006898"/>
              <a:gd name="connsiteX2" fmla="*/ 0 w 5153481"/>
              <a:gd name="connsiteY2" fmla="*/ 5006898 h 5006898"/>
              <a:gd name="connsiteX3" fmla="*/ 724829 w 5153481"/>
              <a:gd name="connsiteY3" fmla="*/ 5006898 h 5006898"/>
              <a:gd name="connsiteX4" fmla="*/ 5153481 w 5153481"/>
              <a:gd name="connsiteY4" fmla="*/ 2779355 h 5006898"/>
              <a:gd name="connsiteX5" fmla="*/ 5151863 w 5153481"/>
              <a:gd name="connsiteY5" fmla="*/ 0 h 500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3481" h="5006898">
                <a:moveTo>
                  <a:pt x="5151863" y="0"/>
                </a:moveTo>
                <a:lnTo>
                  <a:pt x="3724507" y="0"/>
                </a:lnTo>
                <a:lnTo>
                  <a:pt x="0" y="5006898"/>
                </a:lnTo>
                <a:lnTo>
                  <a:pt x="724829" y="5006898"/>
                </a:lnTo>
                <a:lnTo>
                  <a:pt x="5153481" y="2779355"/>
                </a:lnTo>
                <a:cubicBezTo>
                  <a:pt x="5152942" y="1852903"/>
                  <a:pt x="5152402" y="926452"/>
                  <a:pt x="51518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19653" y="2461383"/>
            <a:ext cx="43609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GB" sz="4200" b="1" dirty="0">
                <a:solidFill>
                  <a:srgbClr val="F161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People who are special to me</a:t>
            </a:r>
            <a:endParaRPr lang="en-US" sz="4200" b="1" dirty="0">
              <a:solidFill>
                <a:srgbClr val="F1613F"/>
              </a:solidFill>
              <a:latin typeface="Century Gothic" panose="020B0502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79" y="554684"/>
            <a:ext cx="3148590" cy="1533147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A2229D0-418A-46C3-ADC9-88B79CC56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236" y="2642515"/>
            <a:ext cx="3374417" cy="39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4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mirror&#10;&#10;Description automatically generated">
            <a:extLst>
              <a:ext uri="{FF2B5EF4-FFF2-40B4-BE49-F238E27FC236}">
                <a16:creationId xmlns:a16="http://schemas.microsoft.com/office/drawing/2014/main" id="{54268294-05E3-4F1A-9514-AD57E1BCA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350629">
            <a:off x="642948" y="602017"/>
            <a:ext cx="5030651" cy="6039545"/>
          </a:xfrm>
          <a:prstGeom prst="rect">
            <a:avLst/>
          </a:prstGeom>
        </p:spPr>
      </p:pic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0D5CC5F7-AA17-48AE-A3BD-136A65214DFB}"/>
              </a:ext>
            </a:extLst>
          </p:cNvPr>
          <p:cNvSpPr/>
          <p:nvPr/>
        </p:nvSpPr>
        <p:spPr>
          <a:xfrm>
            <a:off x="4595934" y="1609205"/>
            <a:ext cx="2950377" cy="1882965"/>
          </a:xfrm>
          <a:prstGeom prst="wedgeEllipseCallout">
            <a:avLst>
              <a:gd name="adj1" fmla="val 31101"/>
              <a:gd name="adj2" fmla="val 816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 drew my foster mum called Sarah and my friend </a:t>
            </a:r>
            <a:r>
              <a:rPr lang="en-GB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Ahmeti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9B791B3-5995-412D-B494-5129987F18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314"/>
          <a:stretch/>
        </p:blipFill>
        <p:spPr>
          <a:xfrm>
            <a:off x="2281165" y="3641926"/>
            <a:ext cx="2146278" cy="194040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BA16714-AF0E-4A1B-A6B8-CF69B5510B12}"/>
              </a:ext>
            </a:extLst>
          </p:cNvPr>
          <p:cNvGrpSpPr/>
          <p:nvPr/>
        </p:nvGrpSpPr>
        <p:grpSpPr>
          <a:xfrm>
            <a:off x="299292" y="3243537"/>
            <a:ext cx="2977093" cy="2294190"/>
            <a:chOff x="828319" y="4084171"/>
            <a:chExt cx="1591051" cy="138616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5D7647-3FBB-4807-8897-EB1AC7423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rgbClr val="E75C56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374"/>
            <a:stretch/>
          </p:blipFill>
          <p:spPr>
            <a:xfrm flipH="1">
              <a:off x="828319" y="4084171"/>
              <a:ext cx="1591051" cy="1386164"/>
            </a:xfrm>
            <a:prstGeom prst="rect">
              <a:avLst/>
            </a:prstGeom>
          </p:spPr>
        </p:pic>
        <p:pic>
          <p:nvPicPr>
            <p:cNvPr id="3" name="Picture 2" descr="A picture containing lamp, light&#10;&#10;Description automatically generated">
              <a:extLst>
                <a:ext uri="{FF2B5EF4-FFF2-40B4-BE49-F238E27FC236}">
                  <a16:creationId xmlns:a16="http://schemas.microsoft.com/office/drawing/2014/main" id="{F5EB6BFD-BE2B-4F96-95F7-ACDFB7048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E75C56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rot="21087824">
              <a:off x="1509628" y="4715440"/>
              <a:ext cx="486259" cy="681317"/>
            </a:xfrm>
            <a:prstGeom prst="rect">
              <a:avLst/>
            </a:prstGeom>
          </p:spPr>
        </p:pic>
      </p:grpSp>
      <p:pic>
        <p:nvPicPr>
          <p:cNvPr id="32" name="Picture 31" descr="A picture containing book&#10;&#10;Description automatically generated">
            <a:extLst>
              <a:ext uri="{FF2B5EF4-FFF2-40B4-BE49-F238E27FC236}">
                <a16:creationId xmlns:a16="http://schemas.microsoft.com/office/drawing/2014/main" id="{3A7F9999-1F55-4CEC-936B-E447F0AED97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3671" y="4430479"/>
            <a:ext cx="1247244" cy="1221790"/>
          </a:xfrm>
          <a:prstGeom prst="rect">
            <a:avLst/>
          </a:prstGeom>
        </p:spPr>
      </p:pic>
      <p:sp>
        <p:nvSpPr>
          <p:cNvPr id="40" name="Speech Bubble: Oval 39">
            <a:extLst>
              <a:ext uri="{FF2B5EF4-FFF2-40B4-BE49-F238E27FC236}">
                <a16:creationId xmlns:a16="http://schemas.microsoft.com/office/drawing/2014/main" id="{404B7D69-317C-4ECC-9747-A7A23AA1B45F}"/>
              </a:ext>
            </a:extLst>
          </p:cNvPr>
          <p:cNvSpPr/>
          <p:nvPr/>
        </p:nvSpPr>
        <p:spPr>
          <a:xfrm>
            <a:off x="3546289" y="1054409"/>
            <a:ext cx="4257068" cy="3187721"/>
          </a:xfrm>
          <a:prstGeom prst="wedgeEllipseCallout">
            <a:avLst>
              <a:gd name="adj1" fmla="val 43497"/>
              <a:gd name="adj2" fmla="val 536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Foster parents, like Sarah, are adults that are specially chosen to look after children when their parents or other family members are not able to look after them.</a:t>
            </a:r>
          </a:p>
        </p:txBody>
      </p:sp>
      <p:sp>
        <p:nvSpPr>
          <p:cNvPr id="41" name="Speech Bubble: Oval 40">
            <a:extLst>
              <a:ext uri="{FF2B5EF4-FFF2-40B4-BE49-F238E27FC236}">
                <a16:creationId xmlns:a16="http://schemas.microsoft.com/office/drawing/2014/main" id="{4229BDBB-833C-48A2-BB7A-89EC3D60BBD1}"/>
              </a:ext>
            </a:extLst>
          </p:cNvPr>
          <p:cNvSpPr/>
          <p:nvPr/>
        </p:nvSpPr>
        <p:spPr>
          <a:xfrm>
            <a:off x="3652082" y="1001147"/>
            <a:ext cx="3616521" cy="2947023"/>
          </a:xfrm>
          <a:prstGeom prst="wedgeEllipseCallout">
            <a:avLst>
              <a:gd name="adj1" fmla="val 54182"/>
              <a:gd name="adj2" fmla="val 566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I’ve been staying with Sarah for four months and we enjoy cooking and reading together.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953064-0CEA-4163-A21D-956D421CF011}"/>
              </a:ext>
            </a:extLst>
          </p:cNvPr>
          <p:cNvGrpSpPr/>
          <p:nvPr/>
        </p:nvGrpSpPr>
        <p:grpSpPr>
          <a:xfrm>
            <a:off x="1403350" y="2206836"/>
            <a:ext cx="2620132" cy="1615340"/>
            <a:chOff x="1207201" y="2690349"/>
            <a:chExt cx="1994998" cy="1250188"/>
          </a:xfrm>
        </p:grpSpPr>
        <p:sp>
          <p:nvSpPr>
            <p:cNvPr id="33" name="Thought Bubble: Cloud 32">
              <a:extLst>
                <a:ext uri="{FF2B5EF4-FFF2-40B4-BE49-F238E27FC236}">
                  <a16:creationId xmlns:a16="http://schemas.microsoft.com/office/drawing/2014/main" id="{89D19D92-0923-47FB-8B8D-DEFC7E6137BE}"/>
                </a:ext>
              </a:extLst>
            </p:cNvPr>
            <p:cNvSpPr/>
            <p:nvPr/>
          </p:nvSpPr>
          <p:spPr>
            <a:xfrm>
              <a:off x="1207201" y="2690349"/>
              <a:ext cx="1994998" cy="1250188"/>
            </a:xfrm>
            <a:prstGeom prst="cloudCallout">
              <a:avLst>
                <a:gd name="adj1" fmla="val 19158"/>
                <a:gd name="adj2" fmla="val 9807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6B2E907-0C07-4833-939C-E4EE11F9F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793"/>
            <a:stretch/>
          </p:blipFill>
          <p:spPr>
            <a:xfrm>
              <a:off x="1572382" y="2718237"/>
              <a:ext cx="1035022" cy="9443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8F3C69-04A0-4A51-A1AF-53F1FDAFB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793"/>
            <a:stretch/>
          </p:blipFill>
          <p:spPr>
            <a:xfrm>
              <a:off x="2279790" y="3043556"/>
              <a:ext cx="616728" cy="562699"/>
            </a:xfrm>
            <a:prstGeom prst="rect">
              <a:avLst/>
            </a:prstGeom>
          </p:spPr>
        </p:pic>
      </p:grpSp>
      <p:pic>
        <p:nvPicPr>
          <p:cNvPr id="29" name="Picture 28" descr="A picture containing lamp, food&#10;&#10;Description automatically generated">
            <a:extLst>
              <a:ext uri="{FF2B5EF4-FFF2-40B4-BE49-F238E27FC236}">
                <a16:creationId xmlns:a16="http://schemas.microsoft.com/office/drawing/2014/main" id="{740DB4EB-AC33-4A6A-B472-11656AAE67C3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encilGrayscale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0827" y="4628131"/>
            <a:ext cx="1042885" cy="1019521"/>
          </a:xfrm>
          <a:prstGeom prst="rect">
            <a:avLst/>
          </a:prstGeom>
        </p:spPr>
      </p:pic>
      <p:sp>
        <p:nvSpPr>
          <p:cNvPr id="42" name="Speech Bubble: Oval 41">
            <a:extLst>
              <a:ext uri="{FF2B5EF4-FFF2-40B4-BE49-F238E27FC236}">
                <a16:creationId xmlns:a16="http://schemas.microsoft.com/office/drawing/2014/main" id="{F0E1AD49-9C71-4512-9D44-42151A285547}"/>
              </a:ext>
            </a:extLst>
          </p:cNvPr>
          <p:cNvSpPr/>
          <p:nvPr/>
        </p:nvSpPr>
        <p:spPr>
          <a:xfrm>
            <a:off x="3600827" y="1159264"/>
            <a:ext cx="3992260" cy="2947023"/>
          </a:xfrm>
          <a:prstGeom prst="wedgeEllipseCallout">
            <a:avLst>
              <a:gd name="adj1" fmla="val 43909"/>
              <a:gd name="adj2" fmla="val 4748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 also drew my family in a thought bubble to show that I think about them a lot, even though I don’t live with them right now.</a:t>
            </a:r>
          </a:p>
        </p:txBody>
      </p:sp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7E308345-2DEA-416F-866C-A01617D859CF}"/>
              </a:ext>
            </a:extLst>
          </p:cNvPr>
          <p:cNvSpPr/>
          <p:nvPr/>
        </p:nvSpPr>
        <p:spPr>
          <a:xfrm>
            <a:off x="3611307" y="1138557"/>
            <a:ext cx="3992260" cy="2947023"/>
          </a:xfrm>
          <a:prstGeom prst="wedgeEllipseCallout">
            <a:avLst>
              <a:gd name="adj1" fmla="val 43909"/>
              <a:gd name="adj2" fmla="val 4748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Ahmeti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is a special friend because she has an amazing imagination and comes up with fun games to play. </a:t>
            </a:r>
          </a:p>
        </p:txBody>
      </p:sp>
      <p:pic>
        <p:nvPicPr>
          <p:cNvPr id="31" name="Picture 18" descr="ametti_front">
            <a:extLst>
              <a:ext uri="{FF2B5EF4-FFF2-40B4-BE49-F238E27FC236}">
                <a16:creationId xmlns:a16="http://schemas.microsoft.com/office/drawing/2014/main" id="{90DA626D-3597-44F5-A6C1-FA0D0D4ED474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14">
            <a:grayscl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encilGrayscale/>
                    </a14:imgEffect>
                  </a14:imgLayer>
                </a14:imgProps>
              </a:ext>
            </a:extLst>
          </a:blip>
          <a:srcRect b="50568"/>
          <a:stretch/>
        </p:blipFill>
        <p:spPr bwMode="auto">
          <a:xfrm>
            <a:off x="457280" y="4722304"/>
            <a:ext cx="1167181" cy="8656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0797ED-B6F7-41F6-81F0-5842D680155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899" y="2564296"/>
            <a:ext cx="2321573" cy="37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6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30" grpId="0" animBg="1"/>
      <p:bldP spid="3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A4DCC4-123E-4578-BEF7-E9F2C5D3AFAE}"/>
              </a:ext>
            </a:extLst>
          </p:cNvPr>
          <p:cNvSpPr txBox="1"/>
          <p:nvPr/>
        </p:nvSpPr>
        <p:spPr>
          <a:xfrm>
            <a:off x="6949440" y="2046165"/>
            <a:ext cx="1767841" cy="584775"/>
          </a:xfrm>
          <a:prstGeom prst="rect">
            <a:avLst/>
          </a:prstGeom>
          <a:solidFill>
            <a:srgbClr val="66C6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Love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038CA4-1247-4178-BC44-65F281AF1C3D}"/>
              </a:ext>
            </a:extLst>
          </p:cNvPr>
          <p:cNvSpPr txBox="1"/>
          <p:nvPr/>
        </p:nvSpPr>
        <p:spPr>
          <a:xfrm>
            <a:off x="4114965" y="1503176"/>
            <a:ext cx="1767841" cy="584775"/>
          </a:xfrm>
          <a:prstGeom prst="rect">
            <a:avLst/>
          </a:prstGeom>
          <a:solidFill>
            <a:srgbClr val="66C6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Care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FE8522-1F36-4CA9-A8AD-2F11B932B8D9}"/>
              </a:ext>
            </a:extLst>
          </p:cNvPr>
          <p:cNvSpPr txBox="1"/>
          <p:nvPr/>
        </p:nvSpPr>
        <p:spPr>
          <a:xfrm>
            <a:off x="5738027" y="4467622"/>
            <a:ext cx="2915754" cy="1077218"/>
          </a:xfrm>
          <a:prstGeom prst="rect">
            <a:avLst/>
          </a:prstGeom>
          <a:solidFill>
            <a:srgbClr val="66C6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Learning from each other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4CDFB1-5390-471E-959D-83DE81C15365}"/>
              </a:ext>
            </a:extLst>
          </p:cNvPr>
          <p:cNvSpPr txBox="1"/>
          <p:nvPr/>
        </p:nvSpPr>
        <p:spPr>
          <a:xfrm>
            <a:off x="1699510" y="4139947"/>
            <a:ext cx="2753194" cy="1569660"/>
          </a:xfrm>
          <a:prstGeom prst="rect">
            <a:avLst/>
          </a:prstGeom>
          <a:solidFill>
            <a:srgbClr val="66C6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Enjoying doing things together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DAEBBFB-E8E6-4E81-BC91-6EB6BBDEFD05}"/>
              </a:ext>
            </a:extLst>
          </p:cNvPr>
          <p:cNvCxnSpPr>
            <a:cxnSpLocks/>
          </p:cNvCxnSpPr>
          <p:nvPr/>
        </p:nvCxnSpPr>
        <p:spPr>
          <a:xfrm flipH="1" flipV="1">
            <a:off x="5161282" y="2070998"/>
            <a:ext cx="203200" cy="11221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0CDD54F-8EF3-4A19-9E7A-DA393F727069}"/>
              </a:ext>
            </a:extLst>
          </p:cNvPr>
          <p:cNvCxnSpPr>
            <a:cxnSpLocks/>
          </p:cNvCxnSpPr>
          <p:nvPr/>
        </p:nvCxnSpPr>
        <p:spPr>
          <a:xfrm flipV="1">
            <a:off x="6725920" y="2630940"/>
            <a:ext cx="602268" cy="5622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E107E86-52AD-47B2-911A-92AC71E91130}"/>
              </a:ext>
            </a:extLst>
          </p:cNvPr>
          <p:cNvCxnSpPr>
            <a:cxnSpLocks/>
          </p:cNvCxnSpPr>
          <p:nvPr/>
        </p:nvCxnSpPr>
        <p:spPr>
          <a:xfrm>
            <a:off x="6449060" y="3604353"/>
            <a:ext cx="309880" cy="953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BC609A8-F38D-46EB-B2B7-295B358ADD6E}"/>
              </a:ext>
            </a:extLst>
          </p:cNvPr>
          <p:cNvCxnSpPr>
            <a:cxnSpLocks/>
          </p:cNvCxnSpPr>
          <p:nvPr/>
        </p:nvCxnSpPr>
        <p:spPr>
          <a:xfrm flipH="1">
            <a:off x="4320169" y="3617318"/>
            <a:ext cx="889373" cy="7185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4B88848-89BF-4BED-B1D5-AD7B39DFAE66}"/>
              </a:ext>
            </a:extLst>
          </p:cNvPr>
          <p:cNvSpPr txBox="1"/>
          <p:nvPr/>
        </p:nvSpPr>
        <p:spPr>
          <a:xfrm>
            <a:off x="4005469" y="3069424"/>
            <a:ext cx="4092847" cy="707886"/>
          </a:xfrm>
          <a:prstGeom prst="rect">
            <a:avLst/>
          </a:prstGeom>
          <a:solidFill>
            <a:srgbClr val="E73E9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Special People</a:t>
            </a:r>
          </a:p>
        </p:txBody>
      </p:sp>
      <p:pic>
        <p:nvPicPr>
          <p:cNvPr id="35" name="Picture 34" descr="A close up of a logo&#10;&#10;Description automatically generated">
            <a:extLst>
              <a:ext uri="{FF2B5EF4-FFF2-40B4-BE49-F238E27FC236}">
                <a16:creationId xmlns:a16="http://schemas.microsoft.com/office/drawing/2014/main" id="{B0AD3939-8BCA-4A40-AB89-464FA24AEFF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93362" y="1073261"/>
            <a:ext cx="1753426" cy="898233"/>
          </a:xfrm>
          <a:prstGeom prst="rect">
            <a:avLst/>
          </a:prstGeom>
        </p:spPr>
      </p:pic>
      <p:sp>
        <p:nvSpPr>
          <p:cNvPr id="36" name="Heart 35">
            <a:extLst>
              <a:ext uri="{FF2B5EF4-FFF2-40B4-BE49-F238E27FC236}">
                <a16:creationId xmlns:a16="http://schemas.microsoft.com/office/drawing/2014/main" id="{2751DCE5-AC99-4DAD-819A-4109B5526322}"/>
              </a:ext>
            </a:extLst>
          </p:cNvPr>
          <p:cNvSpPr/>
          <p:nvPr/>
        </p:nvSpPr>
        <p:spPr>
          <a:xfrm rot="171940">
            <a:off x="7891902" y="2516700"/>
            <a:ext cx="1005840" cy="952906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14E69142-BBD3-4E75-9EAC-707DC99CC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281" y="4611110"/>
            <a:ext cx="1361861" cy="1373305"/>
          </a:xfrm>
          <a:prstGeom prst="rect">
            <a:avLst/>
          </a:prstGeom>
        </p:spPr>
      </p:pic>
      <p:pic>
        <p:nvPicPr>
          <p:cNvPr id="24" name="Picture 23" descr="teefa_front">
            <a:extLst>
              <a:ext uri="{FF2B5EF4-FFF2-40B4-BE49-F238E27FC236}">
                <a16:creationId xmlns:a16="http://schemas.microsoft.com/office/drawing/2014/main" id="{B1786674-96BF-4708-8E95-9273A0043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8950" y="4095295"/>
            <a:ext cx="1058946" cy="19652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39F8FB1D-6841-490A-9D2B-9795DC36334E}"/>
              </a:ext>
            </a:extLst>
          </p:cNvPr>
          <p:cNvSpPr/>
          <p:nvPr/>
        </p:nvSpPr>
        <p:spPr>
          <a:xfrm>
            <a:off x="119029" y="1091610"/>
            <a:ext cx="4381854" cy="2572265"/>
          </a:xfrm>
          <a:prstGeom prst="wedgeEllipseCallout">
            <a:avLst>
              <a:gd name="adj1" fmla="val -23779"/>
              <a:gd name="adj2" fmla="val 8627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 Go-Givers gave reasons why people were special to them.</a:t>
            </a:r>
          </a:p>
        </p:txBody>
      </p:sp>
    </p:spTree>
    <p:extLst>
      <p:ext uri="{BB962C8B-B14F-4D97-AF65-F5344CB8AC3E}">
        <p14:creationId xmlns:p14="http://schemas.microsoft.com/office/powerpoint/2010/main" val="344367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A4DCC4-123E-4578-BEF7-E9F2C5D3AFAE}"/>
              </a:ext>
            </a:extLst>
          </p:cNvPr>
          <p:cNvSpPr txBox="1"/>
          <p:nvPr/>
        </p:nvSpPr>
        <p:spPr>
          <a:xfrm>
            <a:off x="6949440" y="2046165"/>
            <a:ext cx="1767841" cy="584775"/>
          </a:xfrm>
          <a:prstGeom prst="rect">
            <a:avLst/>
          </a:prstGeom>
          <a:solidFill>
            <a:srgbClr val="66C6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Love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038CA4-1247-4178-BC44-65F281AF1C3D}"/>
              </a:ext>
            </a:extLst>
          </p:cNvPr>
          <p:cNvSpPr txBox="1"/>
          <p:nvPr/>
        </p:nvSpPr>
        <p:spPr>
          <a:xfrm>
            <a:off x="4114965" y="1503176"/>
            <a:ext cx="1767841" cy="584775"/>
          </a:xfrm>
          <a:prstGeom prst="rect">
            <a:avLst/>
          </a:prstGeom>
          <a:solidFill>
            <a:srgbClr val="66C6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Care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DAEBBFB-E8E6-4E81-BC91-6EB6BBDEFD05}"/>
              </a:ext>
            </a:extLst>
          </p:cNvPr>
          <p:cNvCxnSpPr>
            <a:cxnSpLocks/>
          </p:cNvCxnSpPr>
          <p:nvPr/>
        </p:nvCxnSpPr>
        <p:spPr>
          <a:xfrm flipH="1" flipV="1">
            <a:off x="5161282" y="2070998"/>
            <a:ext cx="203200" cy="10602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0CDD54F-8EF3-4A19-9E7A-DA393F727069}"/>
              </a:ext>
            </a:extLst>
          </p:cNvPr>
          <p:cNvCxnSpPr>
            <a:cxnSpLocks/>
          </p:cNvCxnSpPr>
          <p:nvPr/>
        </p:nvCxnSpPr>
        <p:spPr>
          <a:xfrm flipV="1">
            <a:off x="6725920" y="2630940"/>
            <a:ext cx="602268" cy="5622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A close up of a logo&#10;&#10;Description automatically generated">
            <a:extLst>
              <a:ext uri="{FF2B5EF4-FFF2-40B4-BE49-F238E27FC236}">
                <a16:creationId xmlns:a16="http://schemas.microsoft.com/office/drawing/2014/main" id="{B0AD3939-8BCA-4A40-AB89-464FA24AEFF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93362" y="1073261"/>
            <a:ext cx="1753426" cy="8982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D3DDE19-1CC0-45E8-8DD2-C4D09FC0F67D}"/>
              </a:ext>
            </a:extLst>
          </p:cNvPr>
          <p:cNvSpPr txBox="1"/>
          <p:nvPr/>
        </p:nvSpPr>
        <p:spPr>
          <a:xfrm>
            <a:off x="5738027" y="4467622"/>
            <a:ext cx="2915754" cy="1077218"/>
          </a:xfrm>
          <a:prstGeom prst="rect">
            <a:avLst/>
          </a:prstGeom>
          <a:solidFill>
            <a:srgbClr val="66C6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Learning from each other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E564FA-6BED-41F7-BDC6-890E0396D2D2}"/>
              </a:ext>
            </a:extLst>
          </p:cNvPr>
          <p:cNvSpPr txBox="1"/>
          <p:nvPr/>
        </p:nvSpPr>
        <p:spPr>
          <a:xfrm>
            <a:off x="1699510" y="4139947"/>
            <a:ext cx="2753194" cy="1569660"/>
          </a:xfrm>
          <a:prstGeom prst="rect">
            <a:avLst/>
          </a:prstGeom>
          <a:solidFill>
            <a:srgbClr val="66C6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Enjoying doing things together</a:t>
            </a:r>
          </a:p>
        </p:txBody>
      </p:sp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14E69142-BBD3-4E75-9EAC-707DC99CC5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281" y="4611110"/>
            <a:ext cx="1361861" cy="1373305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BC609A8-F38D-46EB-B2B7-295B358ADD6E}"/>
              </a:ext>
            </a:extLst>
          </p:cNvPr>
          <p:cNvCxnSpPr>
            <a:cxnSpLocks/>
          </p:cNvCxnSpPr>
          <p:nvPr/>
        </p:nvCxnSpPr>
        <p:spPr>
          <a:xfrm flipH="1">
            <a:off x="4320169" y="3617318"/>
            <a:ext cx="889373" cy="7185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E107E86-52AD-47B2-911A-92AC71E91130}"/>
              </a:ext>
            </a:extLst>
          </p:cNvPr>
          <p:cNvCxnSpPr>
            <a:cxnSpLocks/>
          </p:cNvCxnSpPr>
          <p:nvPr/>
        </p:nvCxnSpPr>
        <p:spPr>
          <a:xfrm>
            <a:off x="6449060" y="3604353"/>
            <a:ext cx="309880" cy="9537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ADA564C-D37A-4330-902E-FA10145FE0C8}"/>
              </a:ext>
            </a:extLst>
          </p:cNvPr>
          <p:cNvSpPr txBox="1"/>
          <p:nvPr/>
        </p:nvSpPr>
        <p:spPr>
          <a:xfrm>
            <a:off x="4005469" y="3069424"/>
            <a:ext cx="4092847" cy="707886"/>
          </a:xfrm>
          <a:prstGeom prst="rect">
            <a:avLst/>
          </a:prstGeom>
          <a:solidFill>
            <a:srgbClr val="E73E9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Special People</a:t>
            </a:r>
          </a:p>
        </p:txBody>
      </p:sp>
      <p:sp>
        <p:nvSpPr>
          <p:cNvPr id="36" name="Heart 35">
            <a:extLst>
              <a:ext uri="{FF2B5EF4-FFF2-40B4-BE49-F238E27FC236}">
                <a16:creationId xmlns:a16="http://schemas.microsoft.com/office/drawing/2014/main" id="{2751DCE5-AC99-4DAD-819A-4109B5526322}"/>
              </a:ext>
            </a:extLst>
          </p:cNvPr>
          <p:cNvSpPr/>
          <p:nvPr/>
        </p:nvSpPr>
        <p:spPr>
          <a:xfrm rot="171940">
            <a:off x="7891902" y="2516700"/>
            <a:ext cx="1005840" cy="952906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39F8FB1D-6841-490A-9D2B-9795DC36334E}"/>
              </a:ext>
            </a:extLst>
          </p:cNvPr>
          <p:cNvSpPr/>
          <p:nvPr/>
        </p:nvSpPr>
        <p:spPr>
          <a:xfrm>
            <a:off x="100512" y="1302163"/>
            <a:ext cx="4652328" cy="1992123"/>
          </a:xfrm>
          <a:prstGeom prst="wedgeEllipseCallout">
            <a:avLst>
              <a:gd name="adj1" fmla="val -22414"/>
              <a:gd name="adj2" fmla="val 1040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Q. Who is special to you?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Q. What makes them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///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special?</a:t>
            </a:r>
          </a:p>
        </p:txBody>
      </p:sp>
      <p:pic>
        <p:nvPicPr>
          <p:cNvPr id="29" name="Picture 28" descr="teefa_front">
            <a:extLst>
              <a:ext uri="{FF2B5EF4-FFF2-40B4-BE49-F238E27FC236}">
                <a16:creationId xmlns:a16="http://schemas.microsoft.com/office/drawing/2014/main" id="{C6D16534-5E90-4060-AABF-A99039F43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0229" y="4062101"/>
            <a:ext cx="1058946" cy="19652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11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mirror&#10;&#10;Description automatically generated">
            <a:extLst>
              <a:ext uri="{FF2B5EF4-FFF2-40B4-BE49-F238E27FC236}">
                <a16:creationId xmlns:a16="http://schemas.microsoft.com/office/drawing/2014/main" id="{A14A4B92-A3CE-4DD1-8CE9-31646AF39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427861">
            <a:off x="3999874" y="855035"/>
            <a:ext cx="4373371" cy="5538834"/>
          </a:xfrm>
          <a:prstGeom prst="rect">
            <a:avLst/>
          </a:prstGeom>
        </p:spPr>
      </p:pic>
      <p:pic>
        <p:nvPicPr>
          <p:cNvPr id="12" name="Picture 11" descr="A close up of a device&#10;&#10;Description automatically generated">
            <a:extLst>
              <a:ext uri="{FF2B5EF4-FFF2-40B4-BE49-F238E27FC236}">
                <a16:creationId xmlns:a16="http://schemas.microsoft.com/office/drawing/2014/main" id="{630CA8EE-81D4-4516-870F-CAD36F330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142" y="3655913"/>
            <a:ext cx="2978215" cy="2677047"/>
          </a:xfrm>
          <a:prstGeom prst="rect">
            <a:avLst/>
          </a:prstGeom>
        </p:spPr>
      </p:pic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13</a:t>
            </a:r>
          </a:p>
        </p:txBody>
      </p:sp>
      <p:pic>
        <p:nvPicPr>
          <p:cNvPr id="39" name="Picture 38" descr="miltali_front">
            <a:extLst>
              <a:ext uri="{FF2B5EF4-FFF2-40B4-BE49-F238E27FC236}">
                <a16:creationId xmlns:a16="http://schemas.microsoft.com/office/drawing/2014/main" id="{A7C40AC8-2700-488F-9F1D-389DA8D82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697" y="4994437"/>
            <a:ext cx="1241878" cy="12071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BEF1F4BF-D5F1-46B8-8334-EE92689CF467}"/>
              </a:ext>
            </a:extLst>
          </p:cNvPr>
          <p:cNvSpPr/>
          <p:nvPr/>
        </p:nvSpPr>
        <p:spPr>
          <a:xfrm>
            <a:off x="275444" y="1302163"/>
            <a:ext cx="5051929" cy="2822199"/>
          </a:xfrm>
          <a:prstGeom prst="wedgeEllipseCallout">
            <a:avLst>
              <a:gd name="adj1" fmla="val -19405"/>
              <a:gd name="adj2" fmla="val 838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Draw your ‘Special People’. 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Try to show some of the reasons they are special to you in your picture.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7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14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BE91BBB-6038-411C-BA07-CEDE730A6638}"/>
              </a:ext>
            </a:extLst>
          </p:cNvPr>
          <p:cNvGrpSpPr/>
          <p:nvPr/>
        </p:nvGrpSpPr>
        <p:grpSpPr>
          <a:xfrm>
            <a:off x="6227514" y="3733269"/>
            <a:ext cx="2763564" cy="2246138"/>
            <a:chOff x="157827" y="1130740"/>
            <a:chExt cx="6039545" cy="5030651"/>
          </a:xfrm>
        </p:grpSpPr>
        <p:pic>
          <p:nvPicPr>
            <p:cNvPr id="58" name="Picture 57" descr="A picture containing mirror&#10;&#10;Description automatically generated">
              <a:extLst>
                <a:ext uri="{FF2B5EF4-FFF2-40B4-BE49-F238E27FC236}">
                  <a16:creationId xmlns:a16="http://schemas.microsoft.com/office/drawing/2014/main" id="{5DD5AFE6-2FF0-41CC-B5DF-E8F91A204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350629">
              <a:off x="662274" y="626293"/>
              <a:ext cx="5030651" cy="6039545"/>
            </a:xfrm>
            <a:prstGeom prst="rect">
              <a:avLst/>
            </a:prstGeom>
          </p:spPr>
        </p:pic>
        <p:pic>
          <p:nvPicPr>
            <p:cNvPr id="59" name="Picture 58" descr="A close up of a logo&#10;&#10;Description automatically generated">
              <a:extLst>
                <a:ext uri="{FF2B5EF4-FFF2-40B4-BE49-F238E27FC236}">
                  <a16:creationId xmlns:a16="http://schemas.microsoft.com/office/drawing/2014/main" id="{42BC7DA6-D2AB-4F86-B583-C3A7B563F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74027" y="1645309"/>
              <a:ext cx="2365967" cy="1212021"/>
            </a:xfrm>
            <a:prstGeom prst="rect">
              <a:avLst/>
            </a:prstGeom>
          </p:spPr>
        </p:pic>
        <p:pic>
          <p:nvPicPr>
            <p:cNvPr id="60" name="Picture 18" descr="pete_front">
              <a:extLst>
                <a:ext uri="{FF2B5EF4-FFF2-40B4-BE49-F238E27FC236}">
                  <a16:creationId xmlns:a16="http://schemas.microsoft.com/office/drawing/2014/main" id="{4A24F25E-6FD5-4A7F-B91B-470A5F24DB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2713" y="2796797"/>
              <a:ext cx="2129896" cy="213437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0" descr="A picture containing display, electronics, computer&#10;&#10;Description automatically generated">
              <a:extLst>
                <a:ext uri="{FF2B5EF4-FFF2-40B4-BE49-F238E27FC236}">
                  <a16:creationId xmlns:a16="http://schemas.microsoft.com/office/drawing/2014/main" id="{849900CC-48A2-4F64-9178-8AB34C136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29820" y="3089001"/>
              <a:ext cx="2483193" cy="1842174"/>
            </a:xfrm>
            <a:prstGeom prst="rect">
              <a:avLst/>
            </a:prstGeom>
          </p:spPr>
        </p:pic>
        <p:pic>
          <p:nvPicPr>
            <p:cNvPr id="62" name="Picture 4" descr="callum_front">
              <a:extLst>
                <a:ext uri="{FF2B5EF4-FFF2-40B4-BE49-F238E27FC236}">
                  <a16:creationId xmlns:a16="http://schemas.microsoft.com/office/drawing/2014/main" id="{B196F1A0-68A0-44E9-B42F-BD212DDBB5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b="46108"/>
            <a:stretch/>
          </p:blipFill>
          <p:spPr bwMode="auto">
            <a:xfrm flipH="1">
              <a:off x="3540190" y="3837678"/>
              <a:ext cx="2343837" cy="193947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BB27F98-6C1C-4FE3-B63F-5B7528FC4808}"/>
                </a:ext>
              </a:extLst>
            </p:cNvPr>
            <p:cNvGrpSpPr/>
            <p:nvPr/>
          </p:nvGrpSpPr>
          <p:grpSpPr>
            <a:xfrm>
              <a:off x="533824" y="3563417"/>
              <a:ext cx="3160642" cy="2111494"/>
              <a:chOff x="640523" y="3261104"/>
              <a:chExt cx="3160642" cy="2111494"/>
            </a:xfrm>
          </p:grpSpPr>
          <p:pic>
            <p:nvPicPr>
              <p:cNvPr id="64" name="Picture 4" descr="callum_front">
                <a:extLst>
                  <a:ext uri="{FF2B5EF4-FFF2-40B4-BE49-F238E27FC236}">
                    <a16:creationId xmlns:a16="http://schemas.microsoft.com/office/drawing/2014/main" id="{AA44B3E2-1B1C-46FF-967E-508C122367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 l="29322" t="8213" r="57108" b="80884"/>
              <a:stretch/>
            </p:blipFill>
            <p:spPr bwMode="auto">
              <a:xfrm>
                <a:off x="938770" y="3497369"/>
                <a:ext cx="520888" cy="642613"/>
              </a:xfrm>
              <a:prstGeom prst="rtTriangle">
                <a:avLst/>
              </a:prstGeom>
              <a:solidFill>
                <a:schemeClr val="bg1">
                  <a:alpha val="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5" name="Picture 4" descr="callum_front">
                <a:extLst>
                  <a:ext uri="{FF2B5EF4-FFF2-40B4-BE49-F238E27FC236}">
                    <a16:creationId xmlns:a16="http://schemas.microsoft.com/office/drawing/2014/main" id="{02BBD0A8-59D4-4056-A751-4488C7770D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 l="29322" t="8213" r="57108" b="80884"/>
              <a:stretch/>
            </p:blipFill>
            <p:spPr bwMode="auto">
              <a:xfrm>
                <a:off x="1537423" y="3261104"/>
                <a:ext cx="598654" cy="642613"/>
              </a:xfrm>
              <a:prstGeom prst="rtTriangle">
                <a:avLst/>
              </a:prstGeom>
              <a:solidFill>
                <a:schemeClr val="bg1">
                  <a:alpha val="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6" name="Picture 4" descr="callum_front">
                <a:extLst>
                  <a:ext uri="{FF2B5EF4-FFF2-40B4-BE49-F238E27FC236}">
                    <a16:creationId xmlns:a16="http://schemas.microsoft.com/office/drawing/2014/main" id="{9D462D64-7EA5-4168-AB23-64680ABEB6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 l="25577" t="13631" r="-20108" b="54046"/>
              <a:stretch/>
            </p:blipFill>
            <p:spPr bwMode="auto">
              <a:xfrm>
                <a:off x="640523" y="3713274"/>
                <a:ext cx="3160642" cy="1659324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73B35BD-3548-45A6-AD33-2B3B9F57D9E2}"/>
              </a:ext>
            </a:extLst>
          </p:cNvPr>
          <p:cNvGrpSpPr/>
          <p:nvPr/>
        </p:nvGrpSpPr>
        <p:grpSpPr>
          <a:xfrm>
            <a:off x="2936646" y="3774267"/>
            <a:ext cx="3129109" cy="2245909"/>
            <a:chOff x="162471" y="1108739"/>
            <a:chExt cx="6303623" cy="5030651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326C2A91-1F36-4354-A428-A2D6C533F3B2}"/>
                </a:ext>
              </a:extLst>
            </p:cNvPr>
            <p:cNvGrpSpPr/>
            <p:nvPr/>
          </p:nvGrpSpPr>
          <p:grpSpPr>
            <a:xfrm>
              <a:off x="162471" y="1108739"/>
              <a:ext cx="6303623" cy="5030651"/>
              <a:chOff x="639796" y="1085632"/>
              <a:chExt cx="6303623" cy="5030651"/>
            </a:xfrm>
          </p:grpSpPr>
          <p:pic>
            <p:nvPicPr>
              <p:cNvPr id="70" name="Picture 69" descr="A picture containing mirror&#10;&#10;Description automatically generated">
                <a:extLst>
                  <a:ext uri="{FF2B5EF4-FFF2-40B4-BE49-F238E27FC236}">
                    <a16:creationId xmlns:a16="http://schemas.microsoft.com/office/drawing/2014/main" id="{2356D343-FF7E-4A4D-BFA2-83A6E7374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350629">
                <a:off x="1144243" y="581185"/>
                <a:ext cx="5030651" cy="6039545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3156A0EA-FF34-451C-99B6-ED334D7C6C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artisticPencilGrayscale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</a:extLst>
              </a:blip>
              <a:srcRect b="45661"/>
              <a:stretch/>
            </p:blipFill>
            <p:spPr>
              <a:xfrm flipH="1">
                <a:off x="3041546" y="4358389"/>
                <a:ext cx="1994256" cy="970960"/>
              </a:xfrm>
              <a:prstGeom prst="rect">
                <a:avLst/>
              </a:prstGeom>
            </p:spPr>
          </p:pic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EF5B6A28-2548-427C-BDF9-AEE39A1399F3}"/>
                  </a:ext>
                </a:extLst>
              </p:cNvPr>
              <p:cNvGrpSpPr/>
              <p:nvPr/>
            </p:nvGrpSpPr>
            <p:grpSpPr>
              <a:xfrm>
                <a:off x="1353297" y="4072363"/>
                <a:ext cx="1856192" cy="1307787"/>
                <a:chOff x="2430155" y="863439"/>
                <a:chExt cx="2143860" cy="1597641"/>
              </a:xfrm>
            </p:grpSpPr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41E43E29-F229-48E0-8F82-04FDFFA712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artisticPencilGrayscale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</a:extLst>
                </a:blip>
                <a:srcRect l="21869" t="5200" b="45934"/>
                <a:stretch/>
              </p:blipFill>
              <p:spPr>
                <a:xfrm flipH="1">
                  <a:off x="2430155" y="1153293"/>
                  <a:ext cx="2016245" cy="1129885"/>
                </a:xfrm>
                <a:prstGeom prst="rect">
                  <a:avLst/>
                </a:prstGeom>
              </p:spPr>
            </p:pic>
            <p:pic>
              <p:nvPicPr>
                <p:cNvPr id="80" name="Picture 79" descr="A picture containing map&#10;&#10;Description automatically generated">
                  <a:extLst>
                    <a:ext uri="{FF2B5EF4-FFF2-40B4-BE49-F238E27FC236}">
                      <a16:creationId xmlns:a16="http://schemas.microsoft.com/office/drawing/2014/main" id="{2E190048-C648-4FCC-8136-4614CBE03C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artisticPencilGrayscale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57771" y="863439"/>
                  <a:ext cx="2016244" cy="1597641"/>
                </a:xfrm>
                <a:prstGeom prst="rect">
                  <a:avLst/>
                </a:prstGeom>
              </p:spPr>
            </p:pic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6A55C559-674B-4902-BF37-D8A85901F7EB}"/>
                  </a:ext>
                </a:extLst>
              </p:cNvPr>
              <p:cNvGrpSpPr/>
              <p:nvPr/>
            </p:nvGrpSpPr>
            <p:grpSpPr>
              <a:xfrm>
                <a:off x="4524904" y="3870799"/>
                <a:ext cx="1889782" cy="1509351"/>
                <a:chOff x="2798855" y="4125774"/>
                <a:chExt cx="2083901" cy="1264355"/>
              </a:xfrm>
            </p:grpSpPr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A5D9676E-B9F2-4E48-AFFF-D253D13571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artisticPencilGrayscale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</a:extLst>
                </a:blip>
                <a:srcRect l="21869" t="5200" b="45934"/>
                <a:stretch/>
              </p:blipFill>
              <p:spPr>
                <a:xfrm flipH="1">
                  <a:off x="2798855" y="4260244"/>
                  <a:ext cx="2016244" cy="1129885"/>
                </a:xfrm>
                <a:prstGeom prst="rect">
                  <a:avLst/>
                </a:prstGeom>
              </p:spPr>
            </p:pic>
            <p:pic>
              <p:nvPicPr>
                <p:cNvPr id="78" name="Picture 77" descr="A picture containing fireworks, animal&#10;&#10;Description automatically generated">
                  <a:extLst>
                    <a:ext uri="{FF2B5EF4-FFF2-40B4-BE49-F238E27FC236}">
                      <a16:creationId xmlns:a16="http://schemas.microsoft.com/office/drawing/2014/main" id="{25D1AD50-6F8D-49E4-BC05-77042E62AC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artisticPencilGrayscale/>
                          </a14:imgEffect>
                        </a14:imgLayer>
                      </a14:imgProps>
                    </a:ext>
                  </a:extLst>
                </a:blip>
                <a:srcRect l="8770" b="47169"/>
                <a:stretch/>
              </p:blipFill>
              <p:spPr>
                <a:xfrm>
                  <a:off x="3194316" y="4125774"/>
                  <a:ext cx="1688440" cy="621924"/>
                </a:xfrm>
                <a:prstGeom prst="rect">
                  <a:avLst/>
                </a:prstGeom>
              </p:spPr>
            </p:pic>
          </p:grpSp>
          <p:pic>
            <p:nvPicPr>
              <p:cNvPr id="74" name="Picture 73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B516313-94DE-4B8B-82BB-7889FA0864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artisticPencilGrayscale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t="39672"/>
              <a:stretch/>
            </p:blipFill>
            <p:spPr>
              <a:xfrm>
                <a:off x="929737" y="2879674"/>
                <a:ext cx="2645861" cy="1596191"/>
              </a:xfrm>
              <a:prstGeom prst="rect">
                <a:avLst/>
              </a:prstGeom>
            </p:spPr>
          </p:pic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3DFAD381-13B8-444A-91FD-9D61C5DD9C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artisticPencilGrayscale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t="39672"/>
              <a:stretch/>
            </p:blipFill>
            <p:spPr>
              <a:xfrm>
                <a:off x="4297558" y="2766844"/>
                <a:ext cx="2645861" cy="1596191"/>
              </a:xfrm>
              <a:prstGeom prst="rect">
                <a:avLst/>
              </a:prstGeom>
            </p:spPr>
          </p:pic>
          <p:pic>
            <p:nvPicPr>
              <p:cNvPr id="76" name="Picture 75" descr="A picture containing black, water, small, air&#10;&#10;Description automatically generated">
                <a:extLst>
                  <a:ext uri="{FF2B5EF4-FFF2-40B4-BE49-F238E27FC236}">
                    <a16:creationId xmlns:a16="http://schemas.microsoft.com/office/drawing/2014/main" id="{75E0BFF8-F4A2-49CF-9B43-1DABBF1ECE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artisticPencilGrayscale/>
                        </a14:imgEffect>
                        <a14:imgEffect>
                          <a14:sharpenSoften amount="50000"/>
                        </a14:imgEffect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732718" y="2266595"/>
                <a:ext cx="2091406" cy="2060361"/>
              </a:xfrm>
              <a:prstGeom prst="rect">
                <a:avLst/>
              </a:prstGeom>
            </p:spPr>
          </p:pic>
        </p:grpSp>
        <p:pic>
          <p:nvPicPr>
            <p:cNvPr id="69" name="Picture 15" descr="digby-2-trans">
              <a:extLst>
                <a:ext uri="{FF2B5EF4-FFF2-40B4-BE49-F238E27FC236}">
                  <a16:creationId xmlns:a16="http://schemas.microsoft.com/office/drawing/2014/main" id="{7496F103-47EE-4463-8BC4-53D9F8596D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artisticPencilGrayscale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789471">
              <a:off x="2676750" y="5109325"/>
              <a:ext cx="1128554" cy="61405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7A80FD5-A52B-40E4-BDDB-3BD3256BD456}"/>
              </a:ext>
            </a:extLst>
          </p:cNvPr>
          <p:cNvGrpSpPr/>
          <p:nvPr/>
        </p:nvGrpSpPr>
        <p:grpSpPr>
          <a:xfrm>
            <a:off x="4424756" y="2689840"/>
            <a:ext cx="3116571" cy="2257350"/>
            <a:chOff x="138501" y="1106464"/>
            <a:chExt cx="6039545" cy="5030651"/>
          </a:xfrm>
        </p:grpSpPr>
        <p:pic>
          <p:nvPicPr>
            <p:cNvPr id="28" name="Picture 27" descr="A picture containing mirror&#10;&#10;Description automatically generated">
              <a:extLst>
                <a:ext uri="{FF2B5EF4-FFF2-40B4-BE49-F238E27FC236}">
                  <a16:creationId xmlns:a16="http://schemas.microsoft.com/office/drawing/2014/main" id="{54268294-05E3-4F1A-9514-AD57E1BCA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350629">
              <a:off x="642948" y="602017"/>
              <a:ext cx="5030651" cy="603954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9B791B3-5995-412D-B494-5129987F1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314"/>
            <a:stretch/>
          </p:blipFill>
          <p:spPr>
            <a:xfrm>
              <a:off x="2281165" y="3641926"/>
              <a:ext cx="2146278" cy="1940408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BA16714-AF0E-4A1B-A6B8-CF69B5510B12}"/>
                </a:ext>
              </a:extLst>
            </p:cNvPr>
            <p:cNvGrpSpPr/>
            <p:nvPr/>
          </p:nvGrpSpPr>
          <p:grpSpPr>
            <a:xfrm>
              <a:off x="299292" y="3243537"/>
              <a:ext cx="2977093" cy="2294190"/>
              <a:chOff x="828319" y="4084171"/>
              <a:chExt cx="1591051" cy="138616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45D7647-3FBB-4807-8897-EB1AC74238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 cstate="print">
                <a:duotone>
                  <a:prstClr val="black"/>
                  <a:srgbClr val="E75C56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374"/>
              <a:stretch/>
            </p:blipFill>
            <p:spPr>
              <a:xfrm flipH="1">
                <a:off x="828319" y="4084171"/>
                <a:ext cx="1591051" cy="1386164"/>
              </a:xfrm>
              <a:prstGeom prst="rect">
                <a:avLst/>
              </a:prstGeom>
            </p:spPr>
          </p:pic>
          <p:pic>
            <p:nvPicPr>
              <p:cNvPr id="3" name="Picture 2" descr="A picture containing lamp, light&#10;&#10;Description automatically generated">
                <a:extLst>
                  <a:ext uri="{FF2B5EF4-FFF2-40B4-BE49-F238E27FC236}">
                    <a16:creationId xmlns:a16="http://schemas.microsoft.com/office/drawing/2014/main" id="{F5EB6BFD-BE2B-4F96-95F7-ACDFB7048A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duotone>
                  <a:prstClr val="black"/>
                  <a:srgbClr val="E75C56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 rot="21087824">
                <a:off x="1509628" y="4715440"/>
                <a:ext cx="486259" cy="681317"/>
              </a:xfrm>
              <a:prstGeom prst="rect">
                <a:avLst/>
              </a:prstGeom>
            </p:spPr>
          </p:pic>
        </p:grpSp>
        <p:pic>
          <p:nvPicPr>
            <p:cNvPr id="32" name="Picture 31" descr="A picture containing book&#10;&#10;Description automatically generated">
              <a:extLst>
                <a:ext uri="{FF2B5EF4-FFF2-40B4-BE49-F238E27FC236}">
                  <a16:creationId xmlns:a16="http://schemas.microsoft.com/office/drawing/2014/main" id="{3A7F9999-1F55-4CEC-936B-E447F0AED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3671" y="4430479"/>
              <a:ext cx="1247244" cy="1221790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1953064-0CEA-4163-A21D-956D421CF011}"/>
                </a:ext>
              </a:extLst>
            </p:cNvPr>
            <p:cNvGrpSpPr/>
            <p:nvPr/>
          </p:nvGrpSpPr>
          <p:grpSpPr>
            <a:xfrm>
              <a:off x="1403350" y="2206836"/>
              <a:ext cx="2620132" cy="1615340"/>
              <a:chOff x="1207201" y="2690349"/>
              <a:chExt cx="1994998" cy="1250188"/>
            </a:xfrm>
          </p:grpSpPr>
          <p:sp>
            <p:nvSpPr>
              <p:cNvPr id="33" name="Thought Bubble: Cloud 32">
                <a:extLst>
                  <a:ext uri="{FF2B5EF4-FFF2-40B4-BE49-F238E27FC236}">
                    <a16:creationId xmlns:a16="http://schemas.microsoft.com/office/drawing/2014/main" id="{89D19D92-0923-47FB-8B8D-DEFC7E6137BE}"/>
                  </a:ext>
                </a:extLst>
              </p:cNvPr>
              <p:cNvSpPr/>
              <p:nvPr/>
            </p:nvSpPr>
            <p:spPr>
              <a:xfrm>
                <a:off x="1207201" y="2690349"/>
                <a:ext cx="1994998" cy="1250188"/>
              </a:xfrm>
              <a:prstGeom prst="cloudCallout">
                <a:avLst>
                  <a:gd name="adj1" fmla="val 19158"/>
                  <a:gd name="adj2" fmla="val 98072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66B2E907-0C07-4833-939C-E4EE11F9F9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 cstate="print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793"/>
              <a:stretch/>
            </p:blipFill>
            <p:spPr>
              <a:xfrm>
                <a:off x="1572382" y="2718237"/>
                <a:ext cx="1035022" cy="944348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08F3C69-04A0-4A51-A1AF-53F1FDAFB7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 cstate="print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793"/>
              <a:stretch/>
            </p:blipFill>
            <p:spPr>
              <a:xfrm>
                <a:off x="2279790" y="3043556"/>
                <a:ext cx="616728" cy="562699"/>
              </a:xfrm>
              <a:prstGeom prst="rect">
                <a:avLst/>
              </a:prstGeom>
            </p:spPr>
          </p:pic>
        </p:grpSp>
        <p:pic>
          <p:nvPicPr>
            <p:cNvPr id="29" name="Picture 28" descr="A picture containing lamp, food&#10;&#10;Description automatically generated">
              <a:extLst>
                <a:ext uri="{FF2B5EF4-FFF2-40B4-BE49-F238E27FC236}">
                  <a16:creationId xmlns:a16="http://schemas.microsoft.com/office/drawing/2014/main" id="{740DB4EB-AC33-4A6A-B472-11656AAE6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artisticPencilGrayscale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00827" y="4628131"/>
              <a:ext cx="1042885" cy="1019521"/>
            </a:xfrm>
            <a:prstGeom prst="rect">
              <a:avLst/>
            </a:prstGeom>
          </p:spPr>
        </p:pic>
        <p:pic>
          <p:nvPicPr>
            <p:cNvPr id="31" name="Picture 18" descr="ametti_front">
              <a:extLst>
                <a:ext uri="{FF2B5EF4-FFF2-40B4-BE49-F238E27FC236}">
                  <a16:creationId xmlns:a16="http://schemas.microsoft.com/office/drawing/2014/main" id="{90DA626D-3597-44F5-A6C1-FA0D0D4ED474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34">
              <a:grayscl/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b="50568"/>
            <a:stretch/>
          </p:blipFill>
          <p:spPr bwMode="auto">
            <a:xfrm>
              <a:off x="457280" y="4722304"/>
              <a:ext cx="1167181" cy="86566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E94C90D-CB5D-49A9-83EB-2C1E08CF7505}"/>
              </a:ext>
            </a:extLst>
          </p:cNvPr>
          <p:cNvGrpSpPr/>
          <p:nvPr/>
        </p:nvGrpSpPr>
        <p:grpSpPr>
          <a:xfrm>
            <a:off x="6027587" y="980333"/>
            <a:ext cx="3010350" cy="2401142"/>
            <a:chOff x="185946" y="1172679"/>
            <a:chExt cx="6039545" cy="503065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FDD1092-C50E-4E15-888B-0DF22FCDB8C2}"/>
                </a:ext>
              </a:extLst>
            </p:cNvPr>
            <p:cNvGrpSpPr/>
            <p:nvPr/>
          </p:nvGrpSpPr>
          <p:grpSpPr>
            <a:xfrm>
              <a:off x="185946" y="1172679"/>
              <a:ext cx="6039545" cy="5030651"/>
              <a:chOff x="185946" y="1144407"/>
              <a:chExt cx="6039545" cy="5030651"/>
            </a:xfrm>
          </p:grpSpPr>
          <p:pic>
            <p:nvPicPr>
              <p:cNvPr id="37" name="Picture 36" descr="A picture containing mirror&#10;&#10;Description automatically generated">
                <a:extLst>
                  <a:ext uri="{FF2B5EF4-FFF2-40B4-BE49-F238E27FC236}">
                    <a16:creationId xmlns:a16="http://schemas.microsoft.com/office/drawing/2014/main" id="{F7D24510-388B-4603-8FF7-3759E3F4F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350629">
                <a:off x="690393" y="639960"/>
                <a:ext cx="5030651" cy="6039545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37CDCEDE-DA22-4B06-931B-5A31FFB7C6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6">
                <a:duotone>
                  <a:prstClr val="black"/>
                  <a:srgbClr val="F6CF82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12087" b="89518" l="4706" r="31765">
                            <a14:foregroundMark x1="17433" y1="14448" x2="17433" y2="14448"/>
                            <a14:foregroundMark x1="22353" y1="13692" x2="22353" y2="13692"/>
                            <a14:foregroundMark x1="31765" y1="21058" x2="31765" y2="21058"/>
                            <a14:foregroundMark x1="14011" y1="13031" x2="14011" y2="13031"/>
                            <a14:foregroundMark x1="20749" y1="19358" x2="20749" y2="19358"/>
                            <a14:foregroundMark x1="17433" y1="18414" x2="17433" y2="18414"/>
                            <a14:foregroundMark x1="19893" y1="20302" x2="19893" y2="20302"/>
                            <a14:foregroundMark x1="19893" y1="20397" x2="19037" y2="18130"/>
                            <a14:foregroundMark x1="20107" y1="14259" x2="19572" y2="12087"/>
                            <a14:foregroundMark x1="22864" y1="86738" x2="27380" y2="89141"/>
                            <a14:foregroundMark x1="21169" y1="85836" x2="21551" y2="86040"/>
                            <a14:foregroundMark x1="19572" y1="84986" x2="21169" y2="85836"/>
                            <a14:foregroundMark x1="9626" y1="88480" x2="4706" y2="89518"/>
                            <a14:foregroundMark x1="22567" y1="24551" x2="23743" y2="24740"/>
                            <a14:foregroundMark x1="22032" y1="32011" x2="23422" y2="31539"/>
                            <a14:foregroundMark x1="21711" y1="38149" x2="23529" y2="37960"/>
                            <a14:backgroundMark x1="21818" y1="86025" x2="21818" y2="86025"/>
                            <a14:backgroundMark x1="21711" y1="86025" x2="21711" y2="86025"/>
                            <a14:backgroundMark x1="21711" y1="86025" x2="21711" y2="86213"/>
                            <a14:backgroundMark x1="21711" y1="85836" x2="21711" y2="85836"/>
                            <a14:backgroundMark x1="21711" y1="85836" x2="23422" y2="86025"/>
                            <a14:backgroundMark x1="21497" y1="86308" x2="21497" y2="85552"/>
                          </a14:backgroundRemoval>
                        </a14:imgEffect>
                        <a14:imgEffect>
                          <a14:artisticWatercolorSponge/>
                        </a14:imgEffect>
                      </a14:imgLayer>
                    </a14:imgProps>
                  </a:ext>
                </a:extLst>
              </a:blip>
              <a:srcRect l="2574" t="8280" r="65693" b="5635"/>
              <a:stretch/>
            </p:blipFill>
            <p:spPr>
              <a:xfrm flipH="1">
                <a:off x="2586579" y="1899755"/>
                <a:ext cx="1291309" cy="396745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F26D6D52-CD4E-413A-8AFE-0ADF2187E4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6">
                <a:duotone>
                  <a:prstClr val="black"/>
                  <a:srgbClr val="E77619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12087" b="89518" l="4706" r="31765">
                            <a14:foregroundMark x1="17433" y1="14448" x2="17433" y2="14448"/>
                            <a14:foregroundMark x1="22353" y1="13692" x2="22353" y2="13692"/>
                            <a14:foregroundMark x1="31765" y1="21058" x2="31765" y2="21058"/>
                            <a14:foregroundMark x1="14011" y1="13031" x2="14011" y2="13031"/>
                            <a14:foregroundMark x1="20749" y1="19358" x2="20749" y2="19358"/>
                            <a14:foregroundMark x1="17433" y1="18414" x2="17433" y2="18414"/>
                            <a14:foregroundMark x1="19893" y1="20302" x2="19893" y2="20302"/>
                            <a14:foregroundMark x1="19893" y1="20397" x2="19037" y2="18130"/>
                            <a14:foregroundMark x1="20107" y1="14259" x2="19572" y2="12087"/>
                            <a14:foregroundMark x1="22864" y1="86738" x2="27380" y2="89141"/>
                            <a14:foregroundMark x1="21169" y1="85836" x2="21551" y2="86040"/>
                            <a14:foregroundMark x1="19572" y1="84986" x2="21169" y2="85836"/>
                            <a14:foregroundMark x1="9626" y1="88480" x2="4706" y2="89518"/>
                            <a14:foregroundMark x1="22567" y1="24551" x2="23743" y2="24740"/>
                            <a14:foregroundMark x1="22032" y1="32011" x2="23422" y2="31539"/>
                            <a14:foregroundMark x1="21711" y1="38149" x2="23529" y2="37960"/>
                            <a14:backgroundMark x1="21818" y1="86025" x2="21818" y2="86025"/>
                            <a14:backgroundMark x1="21711" y1="86025" x2="21711" y2="86025"/>
                            <a14:backgroundMark x1="21711" y1="86025" x2="21711" y2="86213"/>
                            <a14:backgroundMark x1="21711" y1="85836" x2="21711" y2="85836"/>
                            <a14:backgroundMark x1="21711" y1="85836" x2="23422" y2="86025"/>
                            <a14:backgroundMark x1="21497" y1="86308" x2="21497" y2="85552"/>
                          </a14:backgroundRemoval>
                        </a14:imgEffect>
                        <a14:imgEffect>
                          <a14:artisticWatercolorSponge/>
                        </a14:imgEffect>
                      </a14:imgLayer>
                    </a14:imgProps>
                  </a:ext>
                </a:extLst>
              </a:blip>
              <a:srcRect l="2574" t="8280" r="65693" b="5635"/>
              <a:stretch/>
            </p:blipFill>
            <p:spPr>
              <a:xfrm>
                <a:off x="2927348" y="4239431"/>
                <a:ext cx="591109" cy="1475284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ED0DE11D-8267-4850-9F1A-E20D1DD45F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6">
                <a:duotone>
                  <a:prstClr val="black"/>
                  <a:srgbClr val="E77619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12087" b="89518" l="4706" r="31765">
                            <a14:foregroundMark x1="17433" y1="14448" x2="17433" y2="14448"/>
                            <a14:foregroundMark x1="22353" y1="13692" x2="22353" y2="13692"/>
                            <a14:foregroundMark x1="31765" y1="21058" x2="31765" y2="21058"/>
                            <a14:foregroundMark x1="14011" y1="13031" x2="14011" y2="13031"/>
                            <a14:foregroundMark x1="20749" y1="19358" x2="20749" y2="19358"/>
                            <a14:foregroundMark x1="17433" y1="18414" x2="17433" y2="18414"/>
                            <a14:foregroundMark x1="19893" y1="20302" x2="19893" y2="20302"/>
                            <a14:foregroundMark x1="19893" y1="20397" x2="19037" y2="18130"/>
                            <a14:foregroundMark x1="20107" y1="14259" x2="19572" y2="12087"/>
                            <a14:foregroundMark x1="22864" y1="86738" x2="27380" y2="89141"/>
                            <a14:foregroundMark x1="21169" y1="85836" x2="21551" y2="86040"/>
                            <a14:foregroundMark x1="19572" y1="84986" x2="21169" y2="85836"/>
                            <a14:foregroundMark x1="9626" y1="88480" x2="4706" y2="89518"/>
                            <a14:foregroundMark x1="22567" y1="24551" x2="23743" y2="24740"/>
                            <a14:foregroundMark x1="22032" y1="32011" x2="23422" y2="31539"/>
                            <a14:foregroundMark x1="21711" y1="38149" x2="23529" y2="37960"/>
                            <a14:backgroundMark x1="21818" y1="86025" x2="21818" y2="86025"/>
                            <a14:backgroundMark x1="21711" y1="86025" x2="21711" y2="86025"/>
                            <a14:backgroundMark x1="21711" y1="86025" x2="21711" y2="86213"/>
                            <a14:backgroundMark x1="21711" y1="85836" x2="21711" y2="85836"/>
                            <a14:backgroundMark x1="21711" y1="85836" x2="23422" y2="86025"/>
                            <a14:backgroundMark x1="21497" y1="86308" x2="21497" y2="85552"/>
                          </a14:backgroundRemoval>
                        </a14:imgEffect>
                        <a14:imgEffect>
                          <a14:artisticWatercolorSponge/>
                        </a14:imgEffect>
                      </a14:imgLayer>
                    </a14:imgProps>
                  </a:ext>
                </a:extLst>
              </a:blip>
              <a:srcRect l="2574" t="8280" r="65693" b="5635"/>
              <a:stretch/>
            </p:blipFill>
            <p:spPr>
              <a:xfrm>
                <a:off x="3732857" y="2168814"/>
                <a:ext cx="1212592" cy="3725599"/>
              </a:xfrm>
              <a:prstGeom prst="rect">
                <a:avLst/>
              </a:prstGeom>
            </p:spPr>
          </p:pic>
          <p:pic>
            <p:nvPicPr>
              <p:cNvPr id="44" name="Picture 43" descr="A close up of a guitar&#10;&#10;Description automatically generated">
                <a:extLst>
                  <a:ext uri="{FF2B5EF4-FFF2-40B4-BE49-F238E27FC236}">
                    <a16:creationId xmlns:a16="http://schemas.microsoft.com/office/drawing/2014/main" id="{9D37B6F0-EC96-4E5F-9F66-37047081A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43952" y="3632715"/>
                <a:ext cx="1624665" cy="1805183"/>
              </a:xfrm>
              <a:prstGeom prst="rect">
                <a:avLst/>
              </a:prstGeom>
            </p:spPr>
          </p:pic>
          <p:sp>
            <p:nvSpPr>
              <p:cNvPr id="45" name="Speech Bubble: Oval 44">
                <a:extLst>
                  <a:ext uri="{FF2B5EF4-FFF2-40B4-BE49-F238E27FC236}">
                    <a16:creationId xmlns:a16="http://schemas.microsoft.com/office/drawing/2014/main" id="{0F7A5372-E69E-4EFC-B8C0-F971B379E3A8}"/>
                  </a:ext>
                </a:extLst>
              </p:cNvPr>
              <p:cNvSpPr/>
              <p:nvPr/>
            </p:nvSpPr>
            <p:spPr>
              <a:xfrm>
                <a:off x="1894938" y="2845507"/>
                <a:ext cx="1030335" cy="865668"/>
              </a:xfrm>
              <a:prstGeom prst="wedgeEllipseCallout">
                <a:avLst>
                  <a:gd name="adj1" fmla="val -62469"/>
                  <a:gd name="adj2" fmla="val 4987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6" name="Picture 45" descr="A picture containing object, clock&#10;&#10;Description automatically generated">
                <a:extLst>
                  <a:ext uri="{FF2B5EF4-FFF2-40B4-BE49-F238E27FC236}">
                    <a16:creationId xmlns:a16="http://schemas.microsoft.com/office/drawing/2014/main" id="{CBF18CFB-87AB-49FD-BBAA-A9A1FA860D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1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81168" y="3313965"/>
                <a:ext cx="913156" cy="989424"/>
              </a:xfrm>
              <a:prstGeom prst="rect">
                <a:avLst/>
              </a:prstGeom>
            </p:spPr>
          </p:pic>
          <p:pic>
            <p:nvPicPr>
              <p:cNvPr id="47" name="Picture 46" descr="miltali_front">
                <a:extLst>
                  <a:ext uri="{FF2B5EF4-FFF2-40B4-BE49-F238E27FC236}">
                    <a16:creationId xmlns:a16="http://schemas.microsoft.com/office/drawing/2014/main" id="{49DD1301-F61B-4517-853A-1A0B4055A2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2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3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1019" y="4610323"/>
                <a:ext cx="1083549" cy="10532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CA4C154-9113-4338-B12B-558CE669B3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12087" b="89518" l="4706" r="31765">
                          <a14:foregroundMark x1="17433" y1="14448" x2="17433" y2="14448"/>
                          <a14:foregroundMark x1="22353" y1="13692" x2="22353" y2="13692"/>
                          <a14:foregroundMark x1="31765" y1="21058" x2="31765" y2="21058"/>
                          <a14:foregroundMark x1="14011" y1="13031" x2="14011" y2="13031"/>
                          <a14:foregroundMark x1="20749" y1="19358" x2="20749" y2="19358"/>
                          <a14:foregroundMark x1="17433" y1="18414" x2="17433" y2="18414"/>
                          <a14:foregroundMark x1="19893" y1="20302" x2="19893" y2="20302"/>
                          <a14:foregroundMark x1="19893" y1="20397" x2="19037" y2="18130"/>
                          <a14:foregroundMark x1="20107" y1="14259" x2="19572" y2="12087"/>
                          <a14:foregroundMark x1="22864" y1="86738" x2="27380" y2="89141"/>
                          <a14:foregroundMark x1="21169" y1="85836" x2="21551" y2="86040"/>
                          <a14:foregroundMark x1="19572" y1="84986" x2="21169" y2="85836"/>
                          <a14:foregroundMark x1="9626" y1="88480" x2="4706" y2="89518"/>
                          <a14:foregroundMark x1="22567" y1="24551" x2="23743" y2="24740"/>
                          <a14:foregroundMark x1="22032" y1="32011" x2="23422" y2="31539"/>
                          <a14:foregroundMark x1="21711" y1="38149" x2="23529" y2="37960"/>
                          <a14:backgroundMark x1="21818" y1="86025" x2="21818" y2="86025"/>
                          <a14:backgroundMark x1="21711" y1="86025" x2="21711" y2="86025"/>
                          <a14:backgroundMark x1="21711" y1="86025" x2="21711" y2="86213"/>
                          <a14:backgroundMark x1="21711" y1="85836" x2="21711" y2="85836"/>
                          <a14:backgroundMark x1="21711" y1="85836" x2="23422" y2="86025"/>
                          <a14:backgroundMark x1="21497" y1="86308" x2="21497" y2="85552"/>
                        </a14:backgroundRemoval>
                      </a14:imgEffect>
                      <a14:imgEffect>
                        <a14:artisticWatercolorSponge/>
                      </a14:imgEffect>
                    </a14:imgLayer>
                  </a14:imgProps>
                </a:ext>
              </a:extLst>
            </a:blip>
            <a:srcRect l="2574" t="8280" r="65693" b="5635"/>
            <a:stretch/>
          </p:blipFill>
          <p:spPr>
            <a:xfrm>
              <a:off x="3582465" y="3260306"/>
              <a:ext cx="835505" cy="2567028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7A17514-826A-45DB-966B-2A697BD70D9E}"/>
              </a:ext>
            </a:extLst>
          </p:cNvPr>
          <p:cNvGrpSpPr/>
          <p:nvPr/>
        </p:nvGrpSpPr>
        <p:grpSpPr>
          <a:xfrm>
            <a:off x="3213018" y="987663"/>
            <a:ext cx="2700469" cy="2155293"/>
            <a:chOff x="185220" y="1047248"/>
            <a:chExt cx="6266786" cy="5219932"/>
          </a:xfrm>
        </p:grpSpPr>
        <p:pic>
          <p:nvPicPr>
            <p:cNvPr id="82" name="Picture 81" descr="A picture containing mirror&#10;&#10;Description automatically generated">
              <a:extLst>
                <a:ext uri="{FF2B5EF4-FFF2-40B4-BE49-F238E27FC236}">
                  <a16:creationId xmlns:a16="http://schemas.microsoft.com/office/drawing/2014/main" id="{E9463B5F-0B27-43E0-96E3-2869B416C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350629">
              <a:off x="708647" y="523821"/>
              <a:ext cx="5219932" cy="6266786"/>
            </a:xfrm>
            <a:prstGeom prst="rect">
              <a:avLst/>
            </a:prstGeom>
          </p:spPr>
        </p:pic>
        <p:pic>
          <p:nvPicPr>
            <p:cNvPr id="83" name="Picture 12" descr="jun_front">
              <a:extLst>
                <a:ext uri="{FF2B5EF4-FFF2-40B4-BE49-F238E27FC236}">
                  <a16:creationId xmlns:a16="http://schemas.microsoft.com/office/drawing/2014/main" id="{2B5BB99E-D938-495E-969D-2EB01F4F5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>
              <a:duotone>
                <a:prstClr val="black"/>
                <a:srgbClr val="F5C07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artisticPencilGrayscale/>
                      </a14:imgEffect>
                      <a14:imgEffect>
                        <a14:colorTemperature colorTemp="8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474" y="3106407"/>
              <a:ext cx="1824937" cy="27020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12" descr="jun_front">
              <a:extLst>
                <a:ext uri="{FF2B5EF4-FFF2-40B4-BE49-F238E27FC236}">
                  <a16:creationId xmlns:a16="http://schemas.microsoft.com/office/drawing/2014/main" id="{6EBA27ED-103F-4BB3-82CD-0A64A019D1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>
              <a:duotone>
                <a:prstClr val="black"/>
                <a:schemeClr val="accent1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0060" y="3423989"/>
              <a:ext cx="1569124" cy="23233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12" descr="jun_front">
              <a:extLst>
                <a:ext uri="{FF2B5EF4-FFF2-40B4-BE49-F238E27FC236}">
                  <a16:creationId xmlns:a16="http://schemas.microsoft.com/office/drawing/2014/main" id="{29709740-4E0B-4AA0-91BD-2532A7D24E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662" y="3945356"/>
              <a:ext cx="1242232" cy="183930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41480B70-115F-4E62-BF71-EA12C1FFF997}"/>
                </a:ext>
              </a:extLst>
            </p:cNvPr>
            <p:cNvGrpSpPr/>
            <p:nvPr/>
          </p:nvGrpSpPr>
          <p:grpSpPr>
            <a:xfrm>
              <a:off x="2289725" y="4717956"/>
              <a:ext cx="770298" cy="1146799"/>
              <a:chOff x="3519912" y="4194313"/>
              <a:chExt cx="920379" cy="1524048"/>
            </a:xfrm>
          </p:grpSpPr>
          <p:pic>
            <p:nvPicPr>
              <p:cNvPr id="103" name="Picture 102" descr="jun_front">
                <a:extLst>
                  <a:ext uri="{FF2B5EF4-FFF2-40B4-BE49-F238E27FC236}">
                    <a16:creationId xmlns:a16="http://schemas.microsoft.com/office/drawing/2014/main" id="{FBF354A1-7173-4526-872C-BBE43E4B38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6">
                <a:duotone>
                  <a:prstClr val="black"/>
                  <a:schemeClr val="accent1">
                    <a:lumMod val="40000"/>
                    <a:lumOff val="6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9912" y="4405735"/>
                <a:ext cx="920379" cy="128908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DD88A4DB-7597-451F-8FE3-69237572C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>
                <a:duotone>
                  <a:prstClr val="black"/>
                  <a:schemeClr val="accent1">
                    <a:lumMod val="40000"/>
                    <a:lumOff val="6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94149" y="4194313"/>
                <a:ext cx="696936" cy="523711"/>
              </a:xfrm>
              <a:prstGeom prst="rect">
                <a:avLst/>
              </a:prstGeom>
            </p:spPr>
          </p:pic>
          <p:pic>
            <p:nvPicPr>
              <p:cNvPr id="105" name="Picture 10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90D1574-FF63-48D8-AFCE-08126C13D0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>
                <a:duotone>
                  <a:prstClr val="black"/>
                  <a:schemeClr val="accent1">
                    <a:lumMod val="40000"/>
                    <a:lumOff val="6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955514" y="5507457"/>
                <a:ext cx="302314" cy="210904"/>
              </a:xfrm>
              <a:prstGeom prst="rect">
                <a:avLst/>
              </a:prstGeom>
            </p:spPr>
          </p:pic>
          <p:pic>
            <p:nvPicPr>
              <p:cNvPr id="106" name="Picture 105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0843BAC-8D92-4677-99FD-6C589F946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>
                <a:duotone>
                  <a:prstClr val="black"/>
                  <a:schemeClr val="accent1">
                    <a:lumMod val="40000"/>
                    <a:lumOff val="6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 flipH="1">
                <a:off x="3656889" y="5502966"/>
                <a:ext cx="308563" cy="210904"/>
              </a:xfrm>
              <a:prstGeom prst="rect">
                <a:avLst/>
              </a:prstGeom>
            </p:spPr>
          </p:pic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8EE6A8A9-33EC-4125-AB63-32836EAA09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0">
                <a:duotone>
                  <a:prstClr val="black"/>
                  <a:schemeClr val="accent1">
                    <a:lumMod val="40000"/>
                    <a:lumOff val="6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1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 l="16135" t="69415" r="73667"/>
              <a:stretch/>
            </p:blipFill>
            <p:spPr>
              <a:xfrm rot="328838">
                <a:off x="3846169" y="5242532"/>
                <a:ext cx="282169" cy="463413"/>
              </a:xfrm>
              <a:prstGeom prst="rect">
                <a:avLst/>
              </a:prstGeom>
            </p:spPr>
          </p:pic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13827CDB-E768-4BFA-98A8-D3867E02CE1C}"/>
                </a:ext>
              </a:extLst>
            </p:cNvPr>
            <p:cNvGrpSpPr/>
            <p:nvPr/>
          </p:nvGrpSpPr>
          <p:grpSpPr>
            <a:xfrm flipH="1">
              <a:off x="890006" y="4741044"/>
              <a:ext cx="778194" cy="1089818"/>
              <a:chOff x="3519912" y="4194313"/>
              <a:chExt cx="920379" cy="1524048"/>
            </a:xfrm>
          </p:grpSpPr>
          <p:pic>
            <p:nvPicPr>
              <p:cNvPr id="98" name="Picture 97" descr="jun_front">
                <a:extLst>
                  <a:ext uri="{FF2B5EF4-FFF2-40B4-BE49-F238E27FC236}">
                    <a16:creationId xmlns:a16="http://schemas.microsoft.com/office/drawing/2014/main" id="{3BDF53B5-3160-4536-A385-3F3A9BA85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6">
                <a:duotone>
                  <a:prstClr val="black"/>
                  <a:schemeClr val="accent1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9912" y="4405735"/>
                <a:ext cx="920379" cy="128908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F00E68BF-5D25-4C3A-BD8A-098747D28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>
                <a:duotone>
                  <a:prstClr val="black"/>
                  <a:schemeClr val="accent1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94149" y="4194313"/>
                <a:ext cx="696936" cy="523711"/>
              </a:xfrm>
              <a:prstGeom prst="rect">
                <a:avLst/>
              </a:prstGeom>
            </p:spPr>
          </p:pic>
          <p:pic>
            <p:nvPicPr>
              <p:cNvPr id="100" name="Picture 99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556F944F-FFD6-4883-9302-74639D8F7E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>
                <a:duotone>
                  <a:prstClr val="black"/>
                  <a:schemeClr val="accent1">
                    <a:lumMod val="60000"/>
                    <a:lumOff val="4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955514" y="5507457"/>
                <a:ext cx="302314" cy="210904"/>
              </a:xfrm>
              <a:prstGeom prst="rect">
                <a:avLst/>
              </a:prstGeom>
            </p:spPr>
          </p:pic>
          <p:pic>
            <p:nvPicPr>
              <p:cNvPr id="101" name="Picture 10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9BE509A5-38F4-42F2-BDDB-23A84E257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>
                <a:duotone>
                  <a:prstClr val="black"/>
                  <a:schemeClr val="accent1">
                    <a:lumMod val="60000"/>
                    <a:lumOff val="4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 flipH="1">
                <a:off x="3656889" y="5502966"/>
                <a:ext cx="308563" cy="210904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D0C696EB-80C9-473E-87F5-3849663A07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0">
                <a:duotone>
                  <a:prstClr val="black"/>
                  <a:schemeClr val="accent1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1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 l="16135" t="69415" r="73667"/>
              <a:stretch/>
            </p:blipFill>
            <p:spPr>
              <a:xfrm rot="328838">
                <a:off x="3846169" y="5242532"/>
                <a:ext cx="282169" cy="463413"/>
              </a:xfrm>
              <a:prstGeom prst="rect">
                <a:avLst/>
              </a:prstGeom>
            </p:spPr>
          </p:pic>
        </p:grpSp>
        <p:pic>
          <p:nvPicPr>
            <p:cNvPr id="88" name="Picture 87" descr="A picture containing transport, sitting, red, bicycle&#10;&#10;Description automatically generated">
              <a:extLst>
                <a:ext uri="{FF2B5EF4-FFF2-40B4-BE49-F238E27FC236}">
                  <a16:creationId xmlns:a16="http://schemas.microsoft.com/office/drawing/2014/main" id="{213E8439-AF94-44A8-A4DC-A0FDD9274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64332" y="4554040"/>
              <a:ext cx="1683670" cy="1303486"/>
            </a:xfrm>
            <a:prstGeom prst="rect">
              <a:avLst/>
            </a:prstGeom>
          </p:spPr>
        </p:pic>
        <p:pic>
          <p:nvPicPr>
            <p:cNvPr id="89" name="Picture 88" descr="A picture containing transport, sitting, red, bicycle&#10;&#10;Description automatically generated">
              <a:extLst>
                <a:ext uri="{FF2B5EF4-FFF2-40B4-BE49-F238E27FC236}">
                  <a16:creationId xmlns:a16="http://schemas.microsoft.com/office/drawing/2014/main" id="{18E830FD-88F8-40EB-9CEF-22FBFC97D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92094" y="4669636"/>
              <a:ext cx="1683670" cy="1303486"/>
            </a:xfrm>
            <a:prstGeom prst="rect">
              <a:avLst/>
            </a:prstGeom>
          </p:spPr>
        </p:pic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1729DC8-9E64-4363-A216-D5BD737AE571}"/>
                </a:ext>
              </a:extLst>
            </p:cNvPr>
            <p:cNvGrpSpPr/>
            <p:nvPr/>
          </p:nvGrpSpPr>
          <p:grpSpPr>
            <a:xfrm>
              <a:off x="4122261" y="3147316"/>
              <a:ext cx="1597931" cy="1185436"/>
              <a:chOff x="4122261" y="3147316"/>
              <a:chExt cx="1597931" cy="1185436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B6821F96-00B9-409F-9BBA-C58E5329BB11}"/>
                  </a:ext>
                </a:extLst>
              </p:cNvPr>
              <p:cNvGrpSpPr/>
              <p:nvPr/>
            </p:nvGrpSpPr>
            <p:grpSpPr>
              <a:xfrm>
                <a:off x="4122261" y="3147316"/>
                <a:ext cx="1597931" cy="1185436"/>
                <a:chOff x="4122261" y="3147316"/>
                <a:chExt cx="1597931" cy="1185436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BEB7AA38-842A-4899-A053-6B24D7F56C01}"/>
                    </a:ext>
                  </a:extLst>
                </p:cNvPr>
                <p:cNvGrpSpPr/>
                <p:nvPr/>
              </p:nvGrpSpPr>
              <p:grpSpPr>
                <a:xfrm>
                  <a:off x="4122261" y="3147316"/>
                  <a:ext cx="1597931" cy="1185436"/>
                  <a:chOff x="1966401" y="2238553"/>
                  <a:chExt cx="4172168" cy="3429000"/>
                </a:xfrm>
              </p:grpSpPr>
              <p:pic>
                <p:nvPicPr>
                  <p:cNvPr id="95" name="Picture 94" descr="A picture containing display, electronics, computer&#10;&#10;Description automatically generated">
                    <a:extLst>
                      <a:ext uri="{FF2B5EF4-FFF2-40B4-BE49-F238E27FC236}">
                        <a16:creationId xmlns:a16="http://schemas.microsoft.com/office/drawing/2014/main" id="{787FD7ED-61F8-4C1F-86F2-6776DF61B56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artisticPencilGrayscale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66401" y="2238553"/>
                    <a:ext cx="4172168" cy="3429000"/>
                  </a:xfrm>
                  <a:prstGeom prst="rect">
                    <a:avLst/>
                  </a:prstGeom>
                </p:spPr>
              </p:pic>
              <p:pic>
                <p:nvPicPr>
                  <p:cNvPr id="96" name="Picture 12" descr="jun_front">
                    <a:extLst>
                      <a:ext uri="{FF2B5EF4-FFF2-40B4-BE49-F238E27FC236}">
                        <a16:creationId xmlns:a16="http://schemas.microsoft.com/office/drawing/2014/main" id="{E178BD9B-7E4C-493D-B613-B2B1D587740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4">
                    <a:duotone>
                      <a:prstClr val="black"/>
                      <a:srgbClr val="D9C3A5">
                        <a:tint val="50000"/>
                        <a:satMod val="18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5">
                            <a14:imgEffect>
                              <a14:artisticFilmGrain/>
                            </a14:imgEffect>
                            <a14:imgEffect>
                              <a14:colorTemperature colorTemp="8000"/>
                            </a14:imgEffect>
                          </a14:imgLayer>
                        </a14:imgProps>
                      </a:ext>
                    </a:extLst>
                  </a:blip>
                  <a:srcRect l="4897" t="2781" r="1180" b="48477"/>
                  <a:stretch/>
                </p:blipFill>
                <p:spPr bwMode="auto">
                  <a:xfrm>
                    <a:off x="2344138" y="3094043"/>
                    <a:ext cx="2182367" cy="1676913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7" name="Picture 12" descr="jun_front">
                    <a:extLst>
                      <a:ext uri="{FF2B5EF4-FFF2-40B4-BE49-F238E27FC236}">
                        <a16:creationId xmlns:a16="http://schemas.microsoft.com/office/drawing/2014/main" id="{749B8C31-4476-4986-B15B-EAA25C7CAD3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4">
                    <a:duotone>
                      <a:prstClr val="black"/>
                      <a:srgbClr val="D9C3A5">
                        <a:tint val="50000"/>
                        <a:satMod val="18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5">
                            <a14:imgEffect>
                              <a14:artisticPencilGrayscale/>
                            </a14:imgEffect>
                            <a14:imgEffect>
                              <a14:colorTemperature colorTemp="8000"/>
                            </a14:imgEffect>
                          </a14:imgLayer>
                        </a14:imgProps>
                      </a:ext>
                    </a:extLst>
                  </a:blip>
                  <a:srcRect l="4897" t="2781" r="1180" b="48477"/>
                  <a:stretch/>
                </p:blipFill>
                <p:spPr bwMode="auto">
                  <a:xfrm>
                    <a:off x="3603968" y="3082078"/>
                    <a:ext cx="2182367" cy="1676913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94" name="Picture 93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0CB43F6B-3BF0-45F6-AB39-724E92DB96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333237" y="3618565"/>
                  <a:ext cx="562605" cy="281303"/>
                </a:xfrm>
                <a:prstGeom prst="rect">
                  <a:avLst/>
                </a:prstGeom>
              </p:spPr>
            </p:pic>
          </p:grpSp>
          <p:pic>
            <p:nvPicPr>
              <p:cNvPr id="92" name="Picture 91" descr="A picture containing lamp, light&#10;&#10;Description automatically generated">
                <a:extLst>
                  <a:ext uri="{FF2B5EF4-FFF2-40B4-BE49-F238E27FC236}">
                    <a16:creationId xmlns:a16="http://schemas.microsoft.com/office/drawing/2014/main" id="{78E776B1-73DD-422B-A0BA-639635BE0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6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57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05512" y="3419070"/>
                <a:ext cx="742335" cy="579724"/>
              </a:xfrm>
              <a:prstGeom prst="rect">
                <a:avLst/>
              </a:prstGeom>
            </p:spPr>
          </p:pic>
        </p:grpSp>
      </p:grpSp>
      <p:sp>
        <p:nvSpPr>
          <p:cNvPr id="108" name="Speech Bubble: Oval 107">
            <a:extLst>
              <a:ext uri="{FF2B5EF4-FFF2-40B4-BE49-F238E27FC236}">
                <a16:creationId xmlns:a16="http://schemas.microsoft.com/office/drawing/2014/main" id="{F1A8312F-1913-4BB0-9946-00BDB68AC5F9}"/>
              </a:ext>
            </a:extLst>
          </p:cNvPr>
          <p:cNvSpPr/>
          <p:nvPr/>
        </p:nvSpPr>
        <p:spPr>
          <a:xfrm>
            <a:off x="54920" y="1243847"/>
            <a:ext cx="3855147" cy="2757640"/>
          </a:xfrm>
          <a:prstGeom prst="wedgeEllipseCallout">
            <a:avLst>
              <a:gd name="adj1" fmla="val -7861"/>
              <a:gd name="adj2" fmla="val 7512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Our pictures all look very different!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Q. Does that matter?</a:t>
            </a:r>
          </a:p>
        </p:txBody>
      </p:sp>
      <p:pic>
        <p:nvPicPr>
          <p:cNvPr id="110" name="Picture 12" descr="jun_front">
            <a:extLst>
              <a:ext uri="{FF2B5EF4-FFF2-40B4-BE49-F238E27FC236}">
                <a16:creationId xmlns:a16="http://schemas.microsoft.com/office/drawing/2014/main" id="{EBE030F0-2FC0-4A87-A32D-311DB742F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/>
          <a:srcRect/>
          <a:stretch>
            <a:fillRect/>
          </a:stretch>
        </p:blipFill>
        <p:spPr bwMode="auto">
          <a:xfrm flipH="1">
            <a:off x="485479" y="4256887"/>
            <a:ext cx="1260789" cy="18667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06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15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BE91BBB-6038-411C-BA07-CEDE730A6638}"/>
              </a:ext>
            </a:extLst>
          </p:cNvPr>
          <p:cNvGrpSpPr/>
          <p:nvPr/>
        </p:nvGrpSpPr>
        <p:grpSpPr>
          <a:xfrm>
            <a:off x="6227514" y="3733269"/>
            <a:ext cx="2763564" cy="2246138"/>
            <a:chOff x="157827" y="1130740"/>
            <a:chExt cx="6039545" cy="5030651"/>
          </a:xfrm>
        </p:grpSpPr>
        <p:pic>
          <p:nvPicPr>
            <p:cNvPr id="58" name="Picture 57" descr="A picture containing mirror&#10;&#10;Description automatically generated">
              <a:extLst>
                <a:ext uri="{FF2B5EF4-FFF2-40B4-BE49-F238E27FC236}">
                  <a16:creationId xmlns:a16="http://schemas.microsoft.com/office/drawing/2014/main" id="{5DD5AFE6-2FF0-41CC-B5DF-E8F91A204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350629">
              <a:off x="662274" y="626293"/>
              <a:ext cx="5030651" cy="6039545"/>
            </a:xfrm>
            <a:prstGeom prst="rect">
              <a:avLst/>
            </a:prstGeom>
          </p:spPr>
        </p:pic>
        <p:pic>
          <p:nvPicPr>
            <p:cNvPr id="59" name="Picture 58" descr="A close up of a logo&#10;&#10;Description automatically generated">
              <a:extLst>
                <a:ext uri="{FF2B5EF4-FFF2-40B4-BE49-F238E27FC236}">
                  <a16:creationId xmlns:a16="http://schemas.microsoft.com/office/drawing/2014/main" id="{42BC7DA6-D2AB-4F86-B583-C3A7B563F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74027" y="1645309"/>
              <a:ext cx="2365967" cy="1212021"/>
            </a:xfrm>
            <a:prstGeom prst="rect">
              <a:avLst/>
            </a:prstGeom>
          </p:spPr>
        </p:pic>
        <p:pic>
          <p:nvPicPr>
            <p:cNvPr id="60" name="Picture 18" descr="pete_front">
              <a:extLst>
                <a:ext uri="{FF2B5EF4-FFF2-40B4-BE49-F238E27FC236}">
                  <a16:creationId xmlns:a16="http://schemas.microsoft.com/office/drawing/2014/main" id="{4A24F25E-6FD5-4A7F-B91B-470A5F24DB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2713" y="2796797"/>
              <a:ext cx="2129896" cy="213437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0" descr="A picture containing display, electronics, computer&#10;&#10;Description automatically generated">
              <a:extLst>
                <a:ext uri="{FF2B5EF4-FFF2-40B4-BE49-F238E27FC236}">
                  <a16:creationId xmlns:a16="http://schemas.microsoft.com/office/drawing/2014/main" id="{849900CC-48A2-4F64-9178-8AB34C136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29820" y="3089001"/>
              <a:ext cx="2483193" cy="1842174"/>
            </a:xfrm>
            <a:prstGeom prst="rect">
              <a:avLst/>
            </a:prstGeom>
          </p:spPr>
        </p:pic>
        <p:pic>
          <p:nvPicPr>
            <p:cNvPr id="62" name="Picture 4" descr="callum_front">
              <a:extLst>
                <a:ext uri="{FF2B5EF4-FFF2-40B4-BE49-F238E27FC236}">
                  <a16:creationId xmlns:a16="http://schemas.microsoft.com/office/drawing/2014/main" id="{B196F1A0-68A0-44E9-B42F-BD212DDBB5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b="46108"/>
            <a:stretch/>
          </p:blipFill>
          <p:spPr bwMode="auto">
            <a:xfrm flipH="1">
              <a:off x="3540190" y="3837678"/>
              <a:ext cx="2343837" cy="193947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BB27F98-6C1C-4FE3-B63F-5B7528FC4808}"/>
                </a:ext>
              </a:extLst>
            </p:cNvPr>
            <p:cNvGrpSpPr/>
            <p:nvPr/>
          </p:nvGrpSpPr>
          <p:grpSpPr>
            <a:xfrm>
              <a:off x="533824" y="3563417"/>
              <a:ext cx="3160642" cy="2111494"/>
              <a:chOff x="640523" y="3261104"/>
              <a:chExt cx="3160642" cy="2111494"/>
            </a:xfrm>
          </p:grpSpPr>
          <p:pic>
            <p:nvPicPr>
              <p:cNvPr id="64" name="Picture 4" descr="callum_front">
                <a:extLst>
                  <a:ext uri="{FF2B5EF4-FFF2-40B4-BE49-F238E27FC236}">
                    <a16:creationId xmlns:a16="http://schemas.microsoft.com/office/drawing/2014/main" id="{AA44B3E2-1B1C-46FF-967E-508C122367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 l="29322" t="8213" r="57108" b="80884"/>
              <a:stretch/>
            </p:blipFill>
            <p:spPr bwMode="auto">
              <a:xfrm>
                <a:off x="938770" y="3497369"/>
                <a:ext cx="520888" cy="642613"/>
              </a:xfrm>
              <a:prstGeom prst="rtTriangle">
                <a:avLst/>
              </a:prstGeom>
              <a:solidFill>
                <a:schemeClr val="bg1">
                  <a:alpha val="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5" name="Picture 4" descr="callum_front">
                <a:extLst>
                  <a:ext uri="{FF2B5EF4-FFF2-40B4-BE49-F238E27FC236}">
                    <a16:creationId xmlns:a16="http://schemas.microsoft.com/office/drawing/2014/main" id="{02BBD0A8-59D4-4056-A751-4488C7770D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 l="29322" t="8213" r="57108" b="80884"/>
              <a:stretch/>
            </p:blipFill>
            <p:spPr bwMode="auto">
              <a:xfrm>
                <a:off x="1537423" y="3261104"/>
                <a:ext cx="598654" cy="642613"/>
              </a:xfrm>
              <a:prstGeom prst="rtTriangle">
                <a:avLst/>
              </a:prstGeom>
              <a:solidFill>
                <a:schemeClr val="bg1">
                  <a:alpha val="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6" name="Picture 4" descr="callum_front">
                <a:extLst>
                  <a:ext uri="{FF2B5EF4-FFF2-40B4-BE49-F238E27FC236}">
                    <a16:creationId xmlns:a16="http://schemas.microsoft.com/office/drawing/2014/main" id="{9D462D64-7EA5-4168-AB23-64680ABEB6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 l="25577" t="13631" r="-20108" b="54046"/>
              <a:stretch/>
            </p:blipFill>
            <p:spPr bwMode="auto">
              <a:xfrm>
                <a:off x="640523" y="3713274"/>
                <a:ext cx="3160642" cy="1659324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73B35BD-3548-45A6-AD33-2B3B9F57D9E2}"/>
              </a:ext>
            </a:extLst>
          </p:cNvPr>
          <p:cNvGrpSpPr/>
          <p:nvPr/>
        </p:nvGrpSpPr>
        <p:grpSpPr>
          <a:xfrm>
            <a:off x="2985591" y="3743855"/>
            <a:ext cx="3129109" cy="2245909"/>
            <a:chOff x="162471" y="1108739"/>
            <a:chExt cx="6303623" cy="5030651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326C2A91-1F36-4354-A428-A2D6C533F3B2}"/>
                </a:ext>
              </a:extLst>
            </p:cNvPr>
            <p:cNvGrpSpPr/>
            <p:nvPr/>
          </p:nvGrpSpPr>
          <p:grpSpPr>
            <a:xfrm>
              <a:off x="162471" y="1108739"/>
              <a:ext cx="6303623" cy="5030651"/>
              <a:chOff x="639796" y="1085632"/>
              <a:chExt cx="6303623" cy="5030651"/>
            </a:xfrm>
          </p:grpSpPr>
          <p:pic>
            <p:nvPicPr>
              <p:cNvPr id="70" name="Picture 69" descr="A picture containing mirror&#10;&#10;Description automatically generated">
                <a:extLst>
                  <a:ext uri="{FF2B5EF4-FFF2-40B4-BE49-F238E27FC236}">
                    <a16:creationId xmlns:a16="http://schemas.microsoft.com/office/drawing/2014/main" id="{2356D343-FF7E-4A4D-BFA2-83A6E7374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350629">
                <a:off x="1144243" y="581185"/>
                <a:ext cx="5030651" cy="6039545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3156A0EA-FF34-451C-99B6-ED334D7C6C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artisticPencilGrayscale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</a:extLst>
              </a:blip>
              <a:srcRect b="45661"/>
              <a:stretch/>
            </p:blipFill>
            <p:spPr>
              <a:xfrm flipH="1">
                <a:off x="3041546" y="4358389"/>
                <a:ext cx="1994256" cy="970960"/>
              </a:xfrm>
              <a:prstGeom prst="rect">
                <a:avLst/>
              </a:prstGeom>
            </p:spPr>
          </p:pic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EF5B6A28-2548-427C-BDF9-AEE39A1399F3}"/>
                  </a:ext>
                </a:extLst>
              </p:cNvPr>
              <p:cNvGrpSpPr/>
              <p:nvPr/>
            </p:nvGrpSpPr>
            <p:grpSpPr>
              <a:xfrm>
                <a:off x="1353297" y="4072363"/>
                <a:ext cx="1856192" cy="1307787"/>
                <a:chOff x="2430155" y="863439"/>
                <a:chExt cx="2143860" cy="1597641"/>
              </a:xfrm>
            </p:grpSpPr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41E43E29-F229-48E0-8F82-04FDFFA712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artisticPencilGrayscale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</a:extLst>
                </a:blip>
                <a:srcRect l="21869" t="5200" b="45934"/>
                <a:stretch/>
              </p:blipFill>
              <p:spPr>
                <a:xfrm flipH="1">
                  <a:off x="2430155" y="1153293"/>
                  <a:ext cx="2016245" cy="1129885"/>
                </a:xfrm>
                <a:prstGeom prst="rect">
                  <a:avLst/>
                </a:prstGeom>
              </p:spPr>
            </p:pic>
            <p:pic>
              <p:nvPicPr>
                <p:cNvPr id="80" name="Picture 79" descr="A picture containing map&#10;&#10;Description automatically generated">
                  <a:extLst>
                    <a:ext uri="{FF2B5EF4-FFF2-40B4-BE49-F238E27FC236}">
                      <a16:creationId xmlns:a16="http://schemas.microsoft.com/office/drawing/2014/main" id="{2E190048-C648-4FCC-8136-4614CBE03C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artisticPencilGrayscale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57771" y="863439"/>
                  <a:ext cx="2016244" cy="1597641"/>
                </a:xfrm>
                <a:prstGeom prst="rect">
                  <a:avLst/>
                </a:prstGeom>
              </p:spPr>
            </p:pic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6A55C559-674B-4902-BF37-D8A85901F7EB}"/>
                  </a:ext>
                </a:extLst>
              </p:cNvPr>
              <p:cNvGrpSpPr/>
              <p:nvPr/>
            </p:nvGrpSpPr>
            <p:grpSpPr>
              <a:xfrm>
                <a:off x="4524904" y="3870799"/>
                <a:ext cx="1889782" cy="1509351"/>
                <a:chOff x="2798855" y="4125774"/>
                <a:chExt cx="2083901" cy="1264355"/>
              </a:xfrm>
            </p:grpSpPr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A5D9676E-B9F2-4E48-AFFF-D253D13571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artisticPencilGrayscale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</a:extLst>
                </a:blip>
                <a:srcRect l="21869" t="5200" b="45934"/>
                <a:stretch/>
              </p:blipFill>
              <p:spPr>
                <a:xfrm flipH="1">
                  <a:off x="2798855" y="4260244"/>
                  <a:ext cx="2016244" cy="1129885"/>
                </a:xfrm>
                <a:prstGeom prst="rect">
                  <a:avLst/>
                </a:prstGeom>
              </p:spPr>
            </p:pic>
            <p:pic>
              <p:nvPicPr>
                <p:cNvPr id="78" name="Picture 77" descr="A picture containing fireworks, animal&#10;&#10;Description automatically generated">
                  <a:extLst>
                    <a:ext uri="{FF2B5EF4-FFF2-40B4-BE49-F238E27FC236}">
                      <a16:creationId xmlns:a16="http://schemas.microsoft.com/office/drawing/2014/main" id="{25D1AD50-6F8D-49E4-BC05-77042E62AC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artisticPencilGrayscale/>
                          </a14:imgEffect>
                        </a14:imgLayer>
                      </a14:imgProps>
                    </a:ext>
                  </a:extLst>
                </a:blip>
                <a:srcRect l="8770" b="47169"/>
                <a:stretch/>
              </p:blipFill>
              <p:spPr>
                <a:xfrm>
                  <a:off x="3194316" y="4125774"/>
                  <a:ext cx="1688440" cy="621924"/>
                </a:xfrm>
                <a:prstGeom prst="rect">
                  <a:avLst/>
                </a:prstGeom>
              </p:spPr>
            </p:pic>
          </p:grpSp>
          <p:pic>
            <p:nvPicPr>
              <p:cNvPr id="74" name="Picture 73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B516313-94DE-4B8B-82BB-7889FA0864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artisticPencilGrayscale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t="39672"/>
              <a:stretch/>
            </p:blipFill>
            <p:spPr>
              <a:xfrm>
                <a:off x="929737" y="2879674"/>
                <a:ext cx="2645861" cy="1596191"/>
              </a:xfrm>
              <a:prstGeom prst="rect">
                <a:avLst/>
              </a:prstGeom>
            </p:spPr>
          </p:pic>
          <p:pic>
            <p:nvPicPr>
              <p:cNvPr id="75" name="Picture 7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3DFAD381-13B8-444A-91FD-9D61C5DD9C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artisticPencilGrayscale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t="39672"/>
              <a:stretch/>
            </p:blipFill>
            <p:spPr>
              <a:xfrm>
                <a:off x="4297558" y="2766844"/>
                <a:ext cx="2645861" cy="1596191"/>
              </a:xfrm>
              <a:prstGeom prst="rect">
                <a:avLst/>
              </a:prstGeom>
            </p:spPr>
          </p:pic>
          <p:pic>
            <p:nvPicPr>
              <p:cNvPr id="76" name="Picture 75" descr="A picture containing black, water, small, air&#10;&#10;Description automatically generated">
                <a:extLst>
                  <a:ext uri="{FF2B5EF4-FFF2-40B4-BE49-F238E27FC236}">
                    <a16:creationId xmlns:a16="http://schemas.microsoft.com/office/drawing/2014/main" id="{75E0BFF8-F4A2-49CF-9B43-1DABBF1ECE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artisticPencilGrayscale/>
                        </a14:imgEffect>
                        <a14:imgEffect>
                          <a14:sharpenSoften amount="50000"/>
                        </a14:imgEffect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732718" y="2266595"/>
                <a:ext cx="2091406" cy="2060361"/>
              </a:xfrm>
              <a:prstGeom prst="rect">
                <a:avLst/>
              </a:prstGeom>
            </p:spPr>
          </p:pic>
        </p:grpSp>
        <p:pic>
          <p:nvPicPr>
            <p:cNvPr id="69" name="Picture 15" descr="digby-2-trans">
              <a:extLst>
                <a:ext uri="{FF2B5EF4-FFF2-40B4-BE49-F238E27FC236}">
                  <a16:creationId xmlns:a16="http://schemas.microsoft.com/office/drawing/2014/main" id="{7496F103-47EE-4463-8BC4-53D9F8596D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artisticPencilGrayscale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789471">
              <a:off x="2676750" y="5109325"/>
              <a:ext cx="1128554" cy="61405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7A80FD5-A52B-40E4-BDDB-3BD3256BD456}"/>
              </a:ext>
            </a:extLst>
          </p:cNvPr>
          <p:cNvGrpSpPr/>
          <p:nvPr/>
        </p:nvGrpSpPr>
        <p:grpSpPr>
          <a:xfrm>
            <a:off x="4424756" y="2689840"/>
            <a:ext cx="3116571" cy="2257350"/>
            <a:chOff x="138501" y="1106464"/>
            <a:chExt cx="6039545" cy="5030651"/>
          </a:xfrm>
        </p:grpSpPr>
        <p:pic>
          <p:nvPicPr>
            <p:cNvPr id="28" name="Picture 27" descr="A picture containing mirror&#10;&#10;Description automatically generated">
              <a:extLst>
                <a:ext uri="{FF2B5EF4-FFF2-40B4-BE49-F238E27FC236}">
                  <a16:creationId xmlns:a16="http://schemas.microsoft.com/office/drawing/2014/main" id="{54268294-05E3-4F1A-9514-AD57E1BCA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350629">
              <a:off x="642948" y="602017"/>
              <a:ext cx="5030651" cy="603954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9B791B3-5995-412D-B494-5129987F1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duotone>
                <a:prstClr val="black"/>
                <a:schemeClr val="accent2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314"/>
            <a:stretch/>
          </p:blipFill>
          <p:spPr>
            <a:xfrm>
              <a:off x="2281165" y="3641926"/>
              <a:ext cx="2146278" cy="1940408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BA16714-AF0E-4A1B-A6B8-CF69B5510B12}"/>
                </a:ext>
              </a:extLst>
            </p:cNvPr>
            <p:cNvGrpSpPr/>
            <p:nvPr/>
          </p:nvGrpSpPr>
          <p:grpSpPr>
            <a:xfrm>
              <a:off x="299292" y="3243537"/>
              <a:ext cx="2977093" cy="2294190"/>
              <a:chOff x="828319" y="4084171"/>
              <a:chExt cx="1591051" cy="138616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45D7647-3FBB-4807-8897-EB1AC74238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 cstate="print">
                <a:duotone>
                  <a:prstClr val="black"/>
                  <a:srgbClr val="E75C56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5374"/>
              <a:stretch/>
            </p:blipFill>
            <p:spPr>
              <a:xfrm flipH="1">
                <a:off x="828319" y="4084171"/>
                <a:ext cx="1591051" cy="1386164"/>
              </a:xfrm>
              <a:prstGeom prst="rect">
                <a:avLst/>
              </a:prstGeom>
            </p:spPr>
          </p:pic>
          <p:pic>
            <p:nvPicPr>
              <p:cNvPr id="3" name="Picture 2" descr="A picture containing lamp, light&#10;&#10;Description automatically generated">
                <a:extLst>
                  <a:ext uri="{FF2B5EF4-FFF2-40B4-BE49-F238E27FC236}">
                    <a16:creationId xmlns:a16="http://schemas.microsoft.com/office/drawing/2014/main" id="{F5EB6BFD-BE2B-4F96-95F7-ACDFB7048A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duotone>
                  <a:prstClr val="black"/>
                  <a:srgbClr val="E75C56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 rot="21087824">
                <a:off x="1509628" y="4715440"/>
                <a:ext cx="486259" cy="681317"/>
              </a:xfrm>
              <a:prstGeom prst="rect">
                <a:avLst/>
              </a:prstGeom>
            </p:spPr>
          </p:pic>
        </p:grpSp>
        <p:pic>
          <p:nvPicPr>
            <p:cNvPr id="32" name="Picture 31" descr="A picture containing book&#10;&#10;Description automatically generated">
              <a:extLst>
                <a:ext uri="{FF2B5EF4-FFF2-40B4-BE49-F238E27FC236}">
                  <a16:creationId xmlns:a16="http://schemas.microsoft.com/office/drawing/2014/main" id="{3A7F9999-1F55-4CEC-936B-E447F0AED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3671" y="4430479"/>
              <a:ext cx="1247244" cy="1221790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1953064-0CEA-4163-A21D-956D421CF011}"/>
                </a:ext>
              </a:extLst>
            </p:cNvPr>
            <p:cNvGrpSpPr/>
            <p:nvPr/>
          </p:nvGrpSpPr>
          <p:grpSpPr>
            <a:xfrm>
              <a:off x="1403350" y="2206836"/>
              <a:ext cx="2620132" cy="1615340"/>
              <a:chOff x="1207201" y="2690349"/>
              <a:chExt cx="1994998" cy="1250188"/>
            </a:xfrm>
          </p:grpSpPr>
          <p:sp>
            <p:nvSpPr>
              <p:cNvPr id="33" name="Thought Bubble: Cloud 32">
                <a:extLst>
                  <a:ext uri="{FF2B5EF4-FFF2-40B4-BE49-F238E27FC236}">
                    <a16:creationId xmlns:a16="http://schemas.microsoft.com/office/drawing/2014/main" id="{89D19D92-0923-47FB-8B8D-DEFC7E6137BE}"/>
                  </a:ext>
                </a:extLst>
              </p:cNvPr>
              <p:cNvSpPr/>
              <p:nvPr/>
            </p:nvSpPr>
            <p:spPr>
              <a:xfrm>
                <a:off x="1207201" y="2690349"/>
                <a:ext cx="1994998" cy="1250188"/>
              </a:xfrm>
              <a:prstGeom prst="cloudCallout">
                <a:avLst>
                  <a:gd name="adj1" fmla="val 19158"/>
                  <a:gd name="adj2" fmla="val 98072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66B2E907-0C07-4833-939C-E4EE11F9F9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 cstate="print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793"/>
              <a:stretch/>
            </p:blipFill>
            <p:spPr>
              <a:xfrm>
                <a:off x="1572382" y="2718237"/>
                <a:ext cx="1035022" cy="944348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08F3C69-04A0-4A51-A1AF-53F1FDAFB7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 cstate="print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2793"/>
              <a:stretch/>
            </p:blipFill>
            <p:spPr>
              <a:xfrm>
                <a:off x="2279790" y="3043556"/>
                <a:ext cx="616728" cy="562699"/>
              </a:xfrm>
              <a:prstGeom prst="rect">
                <a:avLst/>
              </a:prstGeom>
            </p:spPr>
          </p:pic>
        </p:grpSp>
        <p:pic>
          <p:nvPicPr>
            <p:cNvPr id="29" name="Picture 28" descr="A picture containing lamp, food&#10;&#10;Description automatically generated">
              <a:extLst>
                <a:ext uri="{FF2B5EF4-FFF2-40B4-BE49-F238E27FC236}">
                  <a16:creationId xmlns:a16="http://schemas.microsoft.com/office/drawing/2014/main" id="{740DB4EB-AC33-4A6A-B472-11656AAE6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artisticPencilGrayscale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00827" y="4628131"/>
              <a:ext cx="1042885" cy="1019521"/>
            </a:xfrm>
            <a:prstGeom prst="rect">
              <a:avLst/>
            </a:prstGeom>
          </p:spPr>
        </p:pic>
        <p:pic>
          <p:nvPicPr>
            <p:cNvPr id="31" name="Picture 18" descr="ametti_front">
              <a:extLst>
                <a:ext uri="{FF2B5EF4-FFF2-40B4-BE49-F238E27FC236}">
                  <a16:creationId xmlns:a16="http://schemas.microsoft.com/office/drawing/2014/main" id="{90DA626D-3597-44F5-A6C1-FA0D0D4ED474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34">
              <a:grayscl/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b="50568"/>
            <a:stretch/>
          </p:blipFill>
          <p:spPr bwMode="auto">
            <a:xfrm>
              <a:off x="457280" y="4722304"/>
              <a:ext cx="1167181" cy="86566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E94C90D-CB5D-49A9-83EB-2C1E08CF7505}"/>
              </a:ext>
            </a:extLst>
          </p:cNvPr>
          <p:cNvGrpSpPr/>
          <p:nvPr/>
        </p:nvGrpSpPr>
        <p:grpSpPr>
          <a:xfrm>
            <a:off x="6063272" y="891328"/>
            <a:ext cx="3010350" cy="2401142"/>
            <a:chOff x="185946" y="1172679"/>
            <a:chExt cx="6039545" cy="503065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FDD1092-C50E-4E15-888B-0DF22FCDB8C2}"/>
                </a:ext>
              </a:extLst>
            </p:cNvPr>
            <p:cNvGrpSpPr/>
            <p:nvPr/>
          </p:nvGrpSpPr>
          <p:grpSpPr>
            <a:xfrm>
              <a:off x="185946" y="1172679"/>
              <a:ext cx="6039545" cy="5030651"/>
              <a:chOff x="185946" y="1144407"/>
              <a:chExt cx="6039545" cy="5030651"/>
            </a:xfrm>
          </p:grpSpPr>
          <p:pic>
            <p:nvPicPr>
              <p:cNvPr id="37" name="Picture 36" descr="A picture containing mirror&#10;&#10;Description automatically generated">
                <a:extLst>
                  <a:ext uri="{FF2B5EF4-FFF2-40B4-BE49-F238E27FC236}">
                    <a16:creationId xmlns:a16="http://schemas.microsoft.com/office/drawing/2014/main" id="{F7D24510-388B-4603-8FF7-3759E3F4F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350629">
                <a:off x="690393" y="639960"/>
                <a:ext cx="5030651" cy="6039545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37CDCEDE-DA22-4B06-931B-5A31FFB7C6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6">
                <a:duotone>
                  <a:prstClr val="black"/>
                  <a:srgbClr val="F6CF82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12087" b="89518" l="4706" r="31765">
                            <a14:foregroundMark x1="17433" y1="14448" x2="17433" y2="14448"/>
                            <a14:foregroundMark x1="22353" y1="13692" x2="22353" y2="13692"/>
                            <a14:foregroundMark x1="31765" y1="21058" x2="31765" y2="21058"/>
                            <a14:foregroundMark x1="14011" y1="13031" x2="14011" y2="13031"/>
                            <a14:foregroundMark x1="20749" y1="19358" x2="20749" y2="19358"/>
                            <a14:foregroundMark x1="17433" y1="18414" x2="17433" y2="18414"/>
                            <a14:foregroundMark x1="19893" y1="20302" x2="19893" y2="20302"/>
                            <a14:foregroundMark x1="19893" y1="20397" x2="19037" y2="18130"/>
                            <a14:foregroundMark x1="20107" y1="14259" x2="19572" y2="12087"/>
                            <a14:foregroundMark x1="22864" y1="86738" x2="27380" y2="89141"/>
                            <a14:foregroundMark x1="21169" y1="85836" x2="21551" y2="86040"/>
                            <a14:foregroundMark x1="19572" y1="84986" x2="21169" y2="85836"/>
                            <a14:foregroundMark x1="9626" y1="88480" x2="4706" y2="89518"/>
                            <a14:foregroundMark x1="22567" y1="24551" x2="23743" y2="24740"/>
                            <a14:foregroundMark x1="22032" y1="32011" x2="23422" y2="31539"/>
                            <a14:foregroundMark x1="21711" y1="38149" x2="23529" y2="37960"/>
                            <a14:backgroundMark x1="21818" y1="86025" x2="21818" y2="86025"/>
                            <a14:backgroundMark x1="21711" y1="86025" x2="21711" y2="86025"/>
                            <a14:backgroundMark x1="21711" y1="86025" x2="21711" y2="86213"/>
                            <a14:backgroundMark x1="21711" y1="85836" x2="21711" y2="85836"/>
                            <a14:backgroundMark x1="21711" y1="85836" x2="23422" y2="86025"/>
                            <a14:backgroundMark x1="21497" y1="86308" x2="21497" y2="85552"/>
                          </a14:backgroundRemoval>
                        </a14:imgEffect>
                        <a14:imgEffect>
                          <a14:artisticWatercolorSponge/>
                        </a14:imgEffect>
                      </a14:imgLayer>
                    </a14:imgProps>
                  </a:ext>
                </a:extLst>
              </a:blip>
              <a:srcRect l="2574" t="8280" r="65693" b="5635"/>
              <a:stretch/>
            </p:blipFill>
            <p:spPr>
              <a:xfrm flipH="1">
                <a:off x="2586579" y="1899755"/>
                <a:ext cx="1291309" cy="396745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F26D6D52-CD4E-413A-8AFE-0ADF2187E4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6">
                <a:duotone>
                  <a:prstClr val="black"/>
                  <a:srgbClr val="E77619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12087" b="89518" l="4706" r="31765">
                            <a14:foregroundMark x1="17433" y1="14448" x2="17433" y2="14448"/>
                            <a14:foregroundMark x1="22353" y1="13692" x2="22353" y2="13692"/>
                            <a14:foregroundMark x1="31765" y1="21058" x2="31765" y2="21058"/>
                            <a14:foregroundMark x1="14011" y1="13031" x2="14011" y2="13031"/>
                            <a14:foregroundMark x1="20749" y1="19358" x2="20749" y2="19358"/>
                            <a14:foregroundMark x1="17433" y1="18414" x2="17433" y2="18414"/>
                            <a14:foregroundMark x1="19893" y1="20302" x2="19893" y2="20302"/>
                            <a14:foregroundMark x1="19893" y1="20397" x2="19037" y2="18130"/>
                            <a14:foregroundMark x1="20107" y1="14259" x2="19572" y2="12087"/>
                            <a14:foregroundMark x1="22864" y1="86738" x2="27380" y2="89141"/>
                            <a14:foregroundMark x1="21169" y1="85836" x2="21551" y2="86040"/>
                            <a14:foregroundMark x1="19572" y1="84986" x2="21169" y2="85836"/>
                            <a14:foregroundMark x1="9626" y1="88480" x2="4706" y2="89518"/>
                            <a14:foregroundMark x1="22567" y1="24551" x2="23743" y2="24740"/>
                            <a14:foregroundMark x1="22032" y1="32011" x2="23422" y2="31539"/>
                            <a14:foregroundMark x1="21711" y1="38149" x2="23529" y2="37960"/>
                            <a14:backgroundMark x1="21818" y1="86025" x2="21818" y2="86025"/>
                            <a14:backgroundMark x1="21711" y1="86025" x2="21711" y2="86025"/>
                            <a14:backgroundMark x1="21711" y1="86025" x2="21711" y2="86213"/>
                            <a14:backgroundMark x1="21711" y1="85836" x2="21711" y2="85836"/>
                            <a14:backgroundMark x1="21711" y1="85836" x2="23422" y2="86025"/>
                            <a14:backgroundMark x1="21497" y1="86308" x2="21497" y2="85552"/>
                          </a14:backgroundRemoval>
                        </a14:imgEffect>
                        <a14:imgEffect>
                          <a14:artisticWatercolorSponge/>
                        </a14:imgEffect>
                      </a14:imgLayer>
                    </a14:imgProps>
                  </a:ext>
                </a:extLst>
              </a:blip>
              <a:srcRect l="2574" t="8280" r="65693" b="5635"/>
              <a:stretch/>
            </p:blipFill>
            <p:spPr>
              <a:xfrm>
                <a:off x="2927348" y="4239431"/>
                <a:ext cx="591109" cy="1475284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ED0DE11D-8267-4850-9F1A-E20D1DD45F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6">
                <a:duotone>
                  <a:prstClr val="black"/>
                  <a:srgbClr val="E77619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12087" b="89518" l="4706" r="31765">
                            <a14:foregroundMark x1="17433" y1="14448" x2="17433" y2="14448"/>
                            <a14:foregroundMark x1="22353" y1="13692" x2="22353" y2="13692"/>
                            <a14:foregroundMark x1="31765" y1="21058" x2="31765" y2="21058"/>
                            <a14:foregroundMark x1="14011" y1="13031" x2="14011" y2="13031"/>
                            <a14:foregroundMark x1="20749" y1="19358" x2="20749" y2="19358"/>
                            <a14:foregroundMark x1="17433" y1="18414" x2="17433" y2="18414"/>
                            <a14:foregroundMark x1="19893" y1="20302" x2="19893" y2="20302"/>
                            <a14:foregroundMark x1="19893" y1="20397" x2="19037" y2="18130"/>
                            <a14:foregroundMark x1="20107" y1="14259" x2="19572" y2="12087"/>
                            <a14:foregroundMark x1="22864" y1="86738" x2="27380" y2="89141"/>
                            <a14:foregroundMark x1="21169" y1="85836" x2="21551" y2="86040"/>
                            <a14:foregroundMark x1="19572" y1="84986" x2="21169" y2="85836"/>
                            <a14:foregroundMark x1="9626" y1="88480" x2="4706" y2="89518"/>
                            <a14:foregroundMark x1="22567" y1="24551" x2="23743" y2="24740"/>
                            <a14:foregroundMark x1="22032" y1="32011" x2="23422" y2="31539"/>
                            <a14:foregroundMark x1="21711" y1="38149" x2="23529" y2="37960"/>
                            <a14:backgroundMark x1="21818" y1="86025" x2="21818" y2="86025"/>
                            <a14:backgroundMark x1="21711" y1="86025" x2="21711" y2="86025"/>
                            <a14:backgroundMark x1="21711" y1="86025" x2="21711" y2="86213"/>
                            <a14:backgroundMark x1="21711" y1="85836" x2="21711" y2="85836"/>
                            <a14:backgroundMark x1="21711" y1="85836" x2="23422" y2="86025"/>
                            <a14:backgroundMark x1="21497" y1="86308" x2="21497" y2="85552"/>
                          </a14:backgroundRemoval>
                        </a14:imgEffect>
                        <a14:imgEffect>
                          <a14:artisticWatercolorSponge/>
                        </a14:imgEffect>
                      </a14:imgLayer>
                    </a14:imgProps>
                  </a:ext>
                </a:extLst>
              </a:blip>
              <a:srcRect l="2574" t="8280" r="65693" b="5635"/>
              <a:stretch/>
            </p:blipFill>
            <p:spPr>
              <a:xfrm>
                <a:off x="3732857" y="2168814"/>
                <a:ext cx="1212592" cy="3725599"/>
              </a:xfrm>
              <a:prstGeom prst="rect">
                <a:avLst/>
              </a:prstGeom>
            </p:spPr>
          </p:pic>
          <p:pic>
            <p:nvPicPr>
              <p:cNvPr id="44" name="Picture 43" descr="A close up of a guitar&#10;&#10;Description automatically generated">
                <a:extLst>
                  <a:ext uri="{FF2B5EF4-FFF2-40B4-BE49-F238E27FC236}">
                    <a16:creationId xmlns:a16="http://schemas.microsoft.com/office/drawing/2014/main" id="{9D37B6F0-EC96-4E5F-9F66-37047081A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43952" y="3632715"/>
                <a:ext cx="1624665" cy="1805183"/>
              </a:xfrm>
              <a:prstGeom prst="rect">
                <a:avLst/>
              </a:prstGeom>
            </p:spPr>
          </p:pic>
          <p:sp>
            <p:nvSpPr>
              <p:cNvPr id="45" name="Speech Bubble: Oval 44">
                <a:extLst>
                  <a:ext uri="{FF2B5EF4-FFF2-40B4-BE49-F238E27FC236}">
                    <a16:creationId xmlns:a16="http://schemas.microsoft.com/office/drawing/2014/main" id="{0F7A5372-E69E-4EFC-B8C0-F971B379E3A8}"/>
                  </a:ext>
                </a:extLst>
              </p:cNvPr>
              <p:cNvSpPr/>
              <p:nvPr/>
            </p:nvSpPr>
            <p:spPr>
              <a:xfrm>
                <a:off x="1894938" y="2845507"/>
                <a:ext cx="1030335" cy="865668"/>
              </a:xfrm>
              <a:prstGeom prst="wedgeEllipseCallout">
                <a:avLst>
                  <a:gd name="adj1" fmla="val -62469"/>
                  <a:gd name="adj2" fmla="val 4987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6" name="Picture 45" descr="A picture containing object, clock&#10;&#10;Description automatically generated">
                <a:extLst>
                  <a:ext uri="{FF2B5EF4-FFF2-40B4-BE49-F238E27FC236}">
                    <a16:creationId xmlns:a16="http://schemas.microsoft.com/office/drawing/2014/main" id="{CBF18CFB-87AB-49FD-BBAA-A9A1FA860D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1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81168" y="3313965"/>
                <a:ext cx="913156" cy="989424"/>
              </a:xfrm>
              <a:prstGeom prst="rect">
                <a:avLst/>
              </a:prstGeom>
            </p:spPr>
          </p:pic>
          <p:pic>
            <p:nvPicPr>
              <p:cNvPr id="47" name="Picture 46" descr="miltali_front">
                <a:extLst>
                  <a:ext uri="{FF2B5EF4-FFF2-40B4-BE49-F238E27FC236}">
                    <a16:creationId xmlns:a16="http://schemas.microsoft.com/office/drawing/2014/main" id="{49DD1301-F61B-4517-853A-1A0B4055A2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2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3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1019" y="4610323"/>
                <a:ext cx="1083549" cy="10532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CA4C154-9113-4338-B12B-558CE669B3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12087" b="89518" l="4706" r="31765">
                          <a14:foregroundMark x1="17433" y1="14448" x2="17433" y2="14448"/>
                          <a14:foregroundMark x1="22353" y1="13692" x2="22353" y2="13692"/>
                          <a14:foregroundMark x1="31765" y1="21058" x2="31765" y2="21058"/>
                          <a14:foregroundMark x1="14011" y1="13031" x2="14011" y2="13031"/>
                          <a14:foregroundMark x1="20749" y1="19358" x2="20749" y2="19358"/>
                          <a14:foregroundMark x1="17433" y1="18414" x2="17433" y2="18414"/>
                          <a14:foregroundMark x1="19893" y1="20302" x2="19893" y2="20302"/>
                          <a14:foregroundMark x1="19893" y1="20397" x2="19037" y2="18130"/>
                          <a14:foregroundMark x1="20107" y1="14259" x2="19572" y2="12087"/>
                          <a14:foregroundMark x1="22864" y1="86738" x2="27380" y2="89141"/>
                          <a14:foregroundMark x1="21169" y1="85836" x2="21551" y2="86040"/>
                          <a14:foregroundMark x1="19572" y1="84986" x2="21169" y2="85836"/>
                          <a14:foregroundMark x1="9626" y1="88480" x2="4706" y2="89518"/>
                          <a14:foregroundMark x1="22567" y1="24551" x2="23743" y2="24740"/>
                          <a14:foregroundMark x1="22032" y1="32011" x2="23422" y2="31539"/>
                          <a14:foregroundMark x1="21711" y1="38149" x2="23529" y2="37960"/>
                          <a14:backgroundMark x1="21818" y1="86025" x2="21818" y2="86025"/>
                          <a14:backgroundMark x1="21711" y1="86025" x2="21711" y2="86025"/>
                          <a14:backgroundMark x1="21711" y1="86025" x2="21711" y2="86213"/>
                          <a14:backgroundMark x1="21711" y1="85836" x2="21711" y2="85836"/>
                          <a14:backgroundMark x1="21711" y1="85836" x2="23422" y2="86025"/>
                          <a14:backgroundMark x1="21497" y1="86308" x2="21497" y2="85552"/>
                        </a14:backgroundRemoval>
                      </a14:imgEffect>
                      <a14:imgEffect>
                        <a14:artisticWatercolorSponge/>
                      </a14:imgEffect>
                    </a14:imgLayer>
                  </a14:imgProps>
                </a:ext>
              </a:extLst>
            </a:blip>
            <a:srcRect l="2574" t="8280" r="65693" b="5635"/>
            <a:stretch/>
          </p:blipFill>
          <p:spPr>
            <a:xfrm>
              <a:off x="3582465" y="3260306"/>
              <a:ext cx="835505" cy="2567028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7A17514-826A-45DB-966B-2A697BD70D9E}"/>
              </a:ext>
            </a:extLst>
          </p:cNvPr>
          <p:cNvGrpSpPr/>
          <p:nvPr/>
        </p:nvGrpSpPr>
        <p:grpSpPr>
          <a:xfrm>
            <a:off x="3343522" y="1067119"/>
            <a:ext cx="2700469" cy="2155293"/>
            <a:chOff x="185220" y="1047248"/>
            <a:chExt cx="6266786" cy="5219932"/>
          </a:xfrm>
        </p:grpSpPr>
        <p:pic>
          <p:nvPicPr>
            <p:cNvPr id="82" name="Picture 81" descr="A picture containing mirror&#10;&#10;Description automatically generated">
              <a:extLst>
                <a:ext uri="{FF2B5EF4-FFF2-40B4-BE49-F238E27FC236}">
                  <a16:creationId xmlns:a16="http://schemas.microsoft.com/office/drawing/2014/main" id="{E9463B5F-0B27-43E0-96E3-2869B416C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350629">
              <a:off x="708647" y="523821"/>
              <a:ext cx="5219932" cy="6266786"/>
            </a:xfrm>
            <a:prstGeom prst="rect">
              <a:avLst/>
            </a:prstGeom>
          </p:spPr>
        </p:pic>
        <p:pic>
          <p:nvPicPr>
            <p:cNvPr id="83" name="Picture 12" descr="jun_front">
              <a:extLst>
                <a:ext uri="{FF2B5EF4-FFF2-40B4-BE49-F238E27FC236}">
                  <a16:creationId xmlns:a16="http://schemas.microsoft.com/office/drawing/2014/main" id="{2B5BB99E-D938-495E-969D-2EB01F4F5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>
              <a:duotone>
                <a:prstClr val="black"/>
                <a:srgbClr val="F5C07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artisticPencilGrayscale/>
                      </a14:imgEffect>
                      <a14:imgEffect>
                        <a14:colorTemperature colorTemp="8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474" y="3106407"/>
              <a:ext cx="1824937" cy="27020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12" descr="jun_front">
              <a:extLst>
                <a:ext uri="{FF2B5EF4-FFF2-40B4-BE49-F238E27FC236}">
                  <a16:creationId xmlns:a16="http://schemas.microsoft.com/office/drawing/2014/main" id="{6EBA27ED-103F-4BB3-82CD-0A64A019D1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>
              <a:duotone>
                <a:prstClr val="black"/>
                <a:schemeClr val="accent1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0060" y="3423989"/>
              <a:ext cx="1569124" cy="23233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12" descr="jun_front">
              <a:extLst>
                <a:ext uri="{FF2B5EF4-FFF2-40B4-BE49-F238E27FC236}">
                  <a16:creationId xmlns:a16="http://schemas.microsoft.com/office/drawing/2014/main" id="{29709740-4E0B-4AA0-91BD-2532A7D24E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662" y="3945356"/>
              <a:ext cx="1242232" cy="183930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41480B70-115F-4E62-BF71-EA12C1FFF997}"/>
                </a:ext>
              </a:extLst>
            </p:cNvPr>
            <p:cNvGrpSpPr/>
            <p:nvPr/>
          </p:nvGrpSpPr>
          <p:grpSpPr>
            <a:xfrm>
              <a:off x="2289725" y="4717956"/>
              <a:ext cx="770298" cy="1146799"/>
              <a:chOff x="3519912" y="4194313"/>
              <a:chExt cx="920379" cy="1524048"/>
            </a:xfrm>
          </p:grpSpPr>
          <p:pic>
            <p:nvPicPr>
              <p:cNvPr id="103" name="Picture 102" descr="jun_front">
                <a:extLst>
                  <a:ext uri="{FF2B5EF4-FFF2-40B4-BE49-F238E27FC236}">
                    <a16:creationId xmlns:a16="http://schemas.microsoft.com/office/drawing/2014/main" id="{FBF354A1-7173-4526-872C-BBE43E4B38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6">
                <a:duotone>
                  <a:prstClr val="black"/>
                  <a:schemeClr val="accent1">
                    <a:lumMod val="40000"/>
                    <a:lumOff val="6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9912" y="4405735"/>
                <a:ext cx="920379" cy="128908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DD88A4DB-7597-451F-8FE3-69237572C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>
                <a:duotone>
                  <a:prstClr val="black"/>
                  <a:schemeClr val="accent1">
                    <a:lumMod val="40000"/>
                    <a:lumOff val="6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94149" y="4194313"/>
                <a:ext cx="696936" cy="523711"/>
              </a:xfrm>
              <a:prstGeom prst="rect">
                <a:avLst/>
              </a:prstGeom>
            </p:spPr>
          </p:pic>
          <p:pic>
            <p:nvPicPr>
              <p:cNvPr id="105" name="Picture 10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90D1574-FF63-48D8-AFCE-08126C13D0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>
                <a:duotone>
                  <a:prstClr val="black"/>
                  <a:schemeClr val="accent1">
                    <a:lumMod val="40000"/>
                    <a:lumOff val="6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955514" y="5507457"/>
                <a:ext cx="302314" cy="210904"/>
              </a:xfrm>
              <a:prstGeom prst="rect">
                <a:avLst/>
              </a:prstGeom>
            </p:spPr>
          </p:pic>
          <p:pic>
            <p:nvPicPr>
              <p:cNvPr id="106" name="Picture 105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0843BAC-8D92-4677-99FD-6C589F946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>
                <a:duotone>
                  <a:prstClr val="black"/>
                  <a:schemeClr val="accent1">
                    <a:lumMod val="40000"/>
                    <a:lumOff val="6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 flipH="1">
                <a:off x="3656889" y="5502966"/>
                <a:ext cx="308563" cy="210904"/>
              </a:xfrm>
              <a:prstGeom prst="rect">
                <a:avLst/>
              </a:prstGeom>
            </p:spPr>
          </p:pic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8EE6A8A9-33EC-4125-AB63-32836EAA09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0">
                <a:duotone>
                  <a:prstClr val="black"/>
                  <a:schemeClr val="accent1">
                    <a:lumMod val="40000"/>
                    <a:lumOff val="6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1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 l="16135" t="69415" r="73667"/>
              <a:stretch/>
            </p:blipFill>
            <p:spPr>
              <a:xfrm rot="328838">
                <a:off x="3846169" y="5242532"/>
                <a:ext cx="282169" cy="463413"/>
              </a:xfrm>
              <a:prstGeom prst="rect">
                <a:avLst/>
              </a:prstGeom>
            </p:spPr>
          </p:pic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13827CDB-E768-4BFA-98A8-D3867E02CE1C}"/>
                </a:ext>
              </a:extLst>
            </p:cNvPr>
            <p:cNvGrpSpPr/>
            <p:nvPr/>
          </p:nvGrpSpPr>
          <p:grpSpPr>
            <a:xfrm flipH="1">
              <a:off x="890006" y="4741044"/>
              <a:ext cx="778194" cy="1089818"/>
              <a:chOff x="3519912" y="4194313"/>
              <a:chExt cx="920379" cy="1524048"/>
            </a:xfrm>
          </p:grpSpPr>
          <p:pic>
            <p:nvPicPr>
              <p:cNvPr id="98" name="Picture 97" descr="jun_front">
                <a:extLst>
                  <a:ext uri="{FF2B5EF4-FFF2-40B4-BE49-F238E27FC236}">
                    <a16:creationId xmlns:a16="http://schemas.microsoft.com/office/drawing/2014/main" id="{3BDF53B5-3160-4536-A385-3F3A9BA85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6">
                <a:duotone>
                  <a:prstClr val="black"/>
                  <a:schemeClr val="accent1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9912" y="4405735"/>
                <a:ext cx="920379" cy="128908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F00E68BF-5D25-4C3A-BD8A-098747D283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>
                <a:duotone>
                  <a:prstClr val="black"/>
                  <a:schemeClr val="accent1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94149" y="4194313"/>
                <a:ext cx="696936" cy="523711"/>
              </a:xfrm>
              <a:prstGeom prst="rect">
                <a:avLst/>
              </a:prstGeom>
            </p:spPr>
          </p:pic>
          <p:pic>
            <p:nvPicPr>
              <p:cNvPr id="100" name="Picture 99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556F944F-FFD6-4883-9302-74639D8F7E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>
                <a:duotone>
                  <a:prstClr val="black"/>
                  <a:schemeClr val="accent1">
                    <a:lumMod val="60000"/>
                    <a:lumOff val="4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955514" y="5507457"/>
                <a:ext cx="302314" cy="210904"/>
              </a:xfrm>
              <a:prstGeom prst="rect">
                <a:avLst/>
              </a:prstGeom>
            </p:spPr>
          </p:pic>
          <p:pic>
            <p:nvPicPr>
              <p:cNvPr id="101" name="Picture 10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9BE509A5-38F4-42F2-BDDB-23A84E257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>
                <a:duotone>
                  <a:prstClr val="black"/>
                  <a:schemeClr val="accent1">
                    <a:lumMod val="60000"/>
                    <a:lumOff val="4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 flipH="1">
                <a:off x="3656889" y="5502966"/>
                <a:ext cx="308563" cy="210904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D0C696EB-80C9-473E-87F5-3849663A07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0">
                <a:duotone>
                  <a:prstClr val="black"/>
                  <a:schemeClr val="accent1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1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 l="16135" t="69415" r="73667"/>
              <a:stretch/>
            </p:blipFill>
            <p:spPr>
              <a:xfrm rot="328838">
                <a:off x="3846169" y="5242532"/>
                <a:ext cx="282169" cy="463413"/>
              </a:xfrm>
              <a:prstGeom prst="rect">
                <a:avLst/>
              </a:prstGeom>
            </p:spPr>
          </p:pic>
        </p:grpSp>
        <p:pic>
          <p:nvPicPr>
            <p:cNvPr id="88" name="Picture 87" descr="A picture containing transport, sitting, red, bicycle&#10;&#10;Description automatically generated">
              <a:extLst>
                <a:ext uri="{FF2B5EF4-FFF2-40B4-BE49-F238E27FC236}">
                  <a16:creationId xmlns:a16="http://schemas.microsoft.com/office/drawing/2014/main" id="{213E8439-AF94-44A8-A4DC-A0FDD9274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64332" y="4554040"/>
              <a:ext cx="1683670" cy="1303486"/>
            </a:xfrm>
            <a:prstGeom prst="rect">
              <a:avLst/>
            </a:prstGeom>
          </p:spPr>
        </p:pic>
        <p:pic>
          <p:nvPicPr>
            <p:cNvPr id="89" name="Picture 88" descr="A picture containing transport, sitting, red, bicycle&#10;&#10;Description automatically generated">
              <a:extLst>
                <a:ext uri="{FF2B5EF4-FFF2-40B4-BE49-F238E27FC236}">
                  <a16:creationId xmlns:a16="http://schemas.microsoft.com/office/drawing/2014/main" id="{18E830FD-88F8-40EB-9CEF-22FBFC97D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92094" y="4669636"/>
              <a:ext cx="1683670" cy="1303486"/>
            </a:xfrm>
            <a:prstGeom prst="rect">
              <a:avLst/>
            </a:prstGeom>
          </p:spPr>
        </p:pic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1729DC8-9E64-4363-A216-D5BD737AE571}"/>
                </a:ext>
              </a:extLst>
            </p:cNvPr>
            <p:cNvGrpSpPr/>
            <p:nvPr/>
          </p:nvGrpSpPr>
          <p:grpSpPr>
            <a:xfrm>
              <a:off x="4122261" y="3147316"/>
              <a:ext cx="1597931" cy="1185436"/>
              <a:chOff x="4122261" y="3147316"/>
              <a:chExt cx="1597931" cy="1185436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B6821F96-00B9-409F-9BBA-C58E5329BB11}"/>
                  </a:ext>
                </a:extLst>
              </p:cNvPr>
              <p:cNvGrpSpPr/>
              <p:nvPr/>
            </p:nvGrpSpPr>
            <p:grpSpPr>
              <a:xfrm>
                <a:off x="4122261" y="3147316"/>
                <a:ext cx="1597931" cy="1185436"/>
                <a:chOff x="4122261" y="3147316"/>
                <a:chExt cx="1597931" cy="1185436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BEB7AA38-842A-4899-A053-6B24D7F56C01}"/>
                    </a:ext>
                  </a:extLst>
                </p:cNvPr>
                <p:cNvGrpSpPr/>
                <p:nvPr/>
              </p:nvGrpSpPr>
              <p:grpSpPr>
                <a:xfrm>
                  <a:off x="4122261" y="3147316"/>
                  <a:ext cx="1597931" cy="1185436"/>
                  <a:chOff x="1966401" y="2238553"/>
                  <a:chExt cx="4172168" cy="3429000"/>
                </a:xfrm>
              </p:grpSpPr>
              <p:pic>
                <p:nvPicPr>
                  <p:cNvPr id="95" name="Picture 94" descr="A picture containing display, electronics, computer&#10;&#10;Description automatically generated">
                    <a:extLst>
                      <a:ext uri="{FF2B5EF4-FFF2-40B4-BE49-F238E27FC236}">
                        <a16:creationId xmlns:a16="http://schemas.microsoft.com/office/drawing/2014/main" id="{787FD7ED-61F8-4C1F-86F2-6776DF61B56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artisticPencilGrayscale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66401" y="2238553"/>
                    <a:ext cx="4172168" cy="3429000"/>
                  </a:xfrm>
                  <a:prstGeom prst="rect">
                    <a:avLst/>
                  </a:prstGeom>
                </p:spPr>
              </p:pic>
              <p:pic>
                <p:nvPicPr>
                  <p:cNvPr id="96" name="Picture 12" descr="jun_front">
                    <a:extLst>
                      <a:ext uri="{FF2B5EF4-FFF2-40B4-BE49-F238E27FC236}">
                        <a16:creationId xmlns:a16="http://schemas.microsoft.com/office/drawing/2014/main" id="{E178BD9B-7E4C-493D-B613-B2B1D587740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4">
                    <a:duotone>
                      <a:prstClr val="black"/>
                      <a:srgbClr val="D9C3A5">
                        <a:tint val="50000"/>
                        <a:satMod val="18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5">
                            <a14:imgEffect>
                              <a14:artisticFilmGrain/>
                            </a14:imgEffect>
                            <a14:imgEffect>
                              <a14:colorTemperature colorTemp="8000"/>
                            </a14:imgEffect>
                          </a14:imgLayer>
                        </a14:imgProps>
                      </a:ext>
                    </a:extLst>
                  </a:blip>
                  <a:srcRect l="4897" t="2781" r="1180" b="48477"/>
                  <a:stretch/>
                </p:blipFill>
                <p:spPr bwMode="auto">
                  <a:xfrm>
                    <a:off x="2344138" y="3094043"/>
                    <a:ext cx="2182367" cy="1676913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97" name="Picture 12" descr="jun_front">
                    <a:extLst>
                      <a:ext uri="{FF2B5EF4-FFF2-40B4-BE49-F238E27FC236}">
                        <a16:creationId xmlns:a16="http://schemas.microsoft.com/office/drawing/2014/main" id="{749B8C31-4476-4986-B15B-EAA25C7CAD3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4">
                    <a:duotone>
                      <a:prstClr val="black"/>
                      <a:srgbClr val="D9C3A5">
                        <a:tint val="50000"/>
                        <a:satMod val="18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5">
                            <a14:imgEffect>
                              <a14:artisticPencilGrayscale/>
                            </a14:imgEffect>
                            <a14:imgEffect>
                              <a14:colorTemperature colorTemp="8000"/>
                            </a14:imgEffect>
                          </a14:imgLayer>
                        </a14:imgProps>
                      </a:ext>
                    </a:extLst>
                  </a:blip>
                  <a:srcRect l="4897" t="2781" r="1180" b="48477"/>
                  <a:stretch/>
                </p:blipFill>
                <p:spPr bwMode="auto">
                  <a:xfrm>
                    <a:off x="3603968" y="3082078"/>
                    <a:ext cx="2182367" cy="1676913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94" name="Picture 93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0CB43F6B-3BF0-45F6-AB39-724E92DB96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333237" y="3618565"/>
                  <a:ext cx="562605" cy="281303"/>
                </a:xfrm>
                <a:prstGeom prst="rect">
                  <a:avLst/>
                </a:prstGeom>
              </p:spPr>
            </p:pic>
          </p:grpSp>
          <p:pic>
            <p:nvPicPr>
              <p:cNvPr id="92" name="Picture 91" descr="A picture containing lamp, light&#10;&#10;Description automatically generated">
                <a:extLst>
                  <a:ext uri="{FF2B5EF4-FFF2-40B4-BE49-F238E27FC236}">
                    <a16:creationId xmlns:a16="http://schemas.microsoft.com/office/drawing/2014/main" id="{78E776B1-73DD-422B-A0BA-639635BE0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6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57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05512" y="3419070"/>
                <a:ext cx="742335" cy="579724"/>
              </a:xfrm>
              <a:prstGeom prst="rect">
                <a:avLst/>
              </a:prstGeom>
            </p:spPr>
          </p:pic>
        </p:grpSp>
      </p:grpSp>
      <p:sp>
        <p:nvSpPr>
          <p:cNvPr id="108" name="Speech Bubble: Oval 107">
            <a:extLst>
              <a:ext uri="{FF2B5EF4-FFF2-40B4-BE49-F238E27FC236}">
                <a16:creationId xmlns:a16="http://schemas.microsoft.com/office/drawing/2014/main" id="{F1A8312F-1913-4BB0-9946-00BDB68AC5F9}"/>
              </a:ext>
            </a:extLst>
          </p:cNvPr>
          <p:cNvSpPr/>
          <p:nvPr/>
        </p:nvSpPr>
        <p:spPr>
          <a:xfrm>
            <a:off x="195657" y="1123997"/>
            <a:ext cx="4320863" cy="3893916"/>
          </a:xfrm>
          <a:prstGeom prst="wedgeEllipseCallout">
            <a:avLst>
              <a:gd name="adj1" fmla="val -19956"/>
              <a:gd name="adj2" fmla="val 5912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Our families, friendship groups and communities might look very different.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But the important thing is that the special people in our lives make us feel happy, loved and cared for.</a:t>
            </a:r>
          </a:p>
        </p:txBody>
      </p:sp>
      <p:pic>
        <p:nvPicPr>
          <p:cNvPr id="110" name="Picture 18" descr="ametti_front">
            <a:extLst>
              <a:ext uri="{FF2B5EF4-FFF2-40B4-BE49-F238E27FC236}">
                <a16:creationId xmlns:a16="http://schemas.microsoft.com/office/drawing/2014/main" id="{6365548C-A18C-44DC-92E9-D4263C3E645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8">
            <a:lum bright="-2000"/>
          </a:blip>
          <a:srcRect/>
          <a:stretch>
            <a:fillRect/>
          </a:stretch>
        </p:blipFill>
        <p:spPr bwMode="auto">
          <a:xfrm>
            <a:off x="599394" y="4700779"/>
            <a:ext cx="1021832" cy="15331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55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15A6C4-994F-4CC5-BC9E-BD812D28EE17}"/>
              </a:ext>
            </a:extLst>
          </p:cNvPr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GB" sz="2400" b="1" dirty="0">
                <a:solidFill>
                  <a:srgbClr val="F161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16</a:t>
            </a:r>
            <a:endParaRPr lang="en-US" sz="2400" b="1" dirty="0">
              <a:solidFill>
                <a:srgbClr val="F1613F"/>
              </a:solidFill>
              <a:latin typeface="Century Gothic" panose="020B0502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E8DFEAF-CA3F-477D-B0C2-F3EEE5EBCC16}"/>
              </a:ext>
            </a:extLst>
          </p:cNvPr>
          <p:cNvSpPr/>
          <p:nvPr/>
        </p:nvSpPr>
        <p:spPr>
          <a:xfrm>
            <a:off x="611309" y="1155403"/>
            <a:ext cx="4296976" cy="2467963"/>
          </a:xfrm>
          <a:prstGeom prst="wedgeEllipseCallout">
            <a:avLst>
              <a:gd name="adj1" fmla="val -29905"/>
              <a:gd name="adj2" fmla="val 9007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Award ceremonies are events at which prizes are given to people to celebrate their </a:t>
            </a:r>
            <a:r>
              <a:rPr lang="en-GB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achievements.</a:t>
            </a:r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doll in a room&#10;&#10;Description automatically generated">
            <a:extLst>
              <a:ext uri="{FF2B5EF4-FFF2-40B4-BE49-F238E27FC236}">
                <a16:creationId xmlns:a16="http://schemas.microsoft.com/office/drawing/2014/main" id="{DA644864-4CBC-47CA-9EA8-E41B81ABF9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000" t="12713" r="36666" b="10050"/>
          <a:stretch/>
        </p:blipFill>
        <p:spPr>
          <a:xfrm>
            <a:off x="381842" y="4035286"/>
            <a:ext cx="1215076" cy="2218657"/>
          </a:xfrm>
          <a:prstGeom prst="rect">
            <a:avLst/>
          </a:prstGeom>
        </p:spPr>
      </p:pic>
      <p:pic>
        <p:nvPicPr>
          <p:cNvPr id="12" name="Picture 11" descr="A picture containing cup, mug&#10;&#10;Description automatically generated">
            <a:extLst>
              <a:ext uri="{FF2B5EF4-FFF2-40B4-BE49-F238E27FC236}">
                <a16:creationId xmlns:a16="http://schemas.microsoft.com/office/drawing/2014/main" id="{495C3B77-5138-4B43-958F-4135778D7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6561" y="3638652"/>
            <a:ext cx="1866195" cy="2351112"/>
          </a:xfrm>
          <a:prstGeom prst="rect">
            <a:avLst/>
          </a:prstGeom>
        </p:spPr>
      </p:pic>
      <p:pic>
        <p:nvPicPr>
          <p:cNvPr id="14" name="Picture 13" descr="A picture containing light&#10;&#10;Description automatically generated">
            <a:extLst>
              <a:ext uri="{FF2B5EF4-FFF2-40B4-BE49-F238E27FC236}">
                <a16:creationId xmlns:a16="http://schemas.microsoft.com/office/drawing/2014/main" id="{CEEE815B-6710-4D2B-B1FC-8697AA080E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87533">
            <a:off x="5017065" y="1427715"/>
            <a:ext cx="2584174" cy="1722783"/>
          </a:xfrm>
          <a:prstGeom prst="rect">
            <a:avLst/>
          </a:prstGeom>
          <a:solidFill>
            <a:srgbClr val="66C6BB"/>
          </a:solidFill>
        </p:spPr>
      </p:pic>
      <p:pic>
        <p:nvPicPr>
          <p:cNvPr id="18" name="Picture 17" descr="A picture containing object, clock, light&#10;&#10;Description automatically generated">
            <a:extLst>
              <a:ext uri="{FF2B5EF4-FFF2-40B4-BE49-F238E27FC236}">
                <a16:creationId xmlns:a16="http://schemas.microsoft.com/office/drawing/2014/main" id="{46C3FA19-BC60-48B1-8CA3-29624F2E8F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546393">
            <a:off x="5046630" y="3880555"/>
            <a:ext cx="1517285" cy="2123314"/>
          </a:xfrm>
          <a:prstGeom prst="rect">
            <a:avLst/>
          </a:prstGeom>
        </p:spPr>
      </p:pic>
      <p:pic>
        <p:nvPicPr>
          <p:cNvPr id="20" name="Picture 19" descr="A picture containing table, indoor, sitting, wooden&#10;&#10;Description automatically generated">
            <a:extLst>
              <a:ext uri="{FF2B5EF4-FFF2-40B4-BE49-F238E27FC236}">
                <a16:creationId xmlns:a16="http://schemas.microsoft.com/office/drawing/2014/main" id="{CCA94DE7-AAA1-4893-B7C9-EAEBBDE4B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92" b="90000" l="9665" r="89963">
                        <a14:foregroundMark x1="51301" y1="7292" x2="51301" y2="7292"/>
                        <a14:foregroundMark x1="24164" y1="89375" x2="24164" y2="89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115" y="3346622"/>
            <a:ext cx="1611714" cy="287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4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15A6C4-994F-4CC5-BC9E-BD812D28EE17}"/>
              </a:ext>
            </a:extLst>
          </p:cNvPr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GB" sz="2400" b="1" dirty="0">
                <a:solidFill>
                  <a:srgbClr val="F161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17</a:t>
            </a:r>
            <a:endParaRPr lang="en-US" sz="2400" b="1" dirty="0">
              <a:solidFill>
                <a:srgbClr val="F1613F"/>
              </a:solidFill>
              <a:latin typeface="Century Gothic" panose="020B0502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doll in a room&#10;&#10;Description automatically generated">
            <a:extLst>
              <a:ext uri="{FF2B5EF4-FFF2-40B4-BE49-F238E27FC236}">
                <a16:creationId xmlns:a16="http://schemas.microsoft.com/office/drawing/2014/main" id="{DA644864-4CBC-47CA-9EA8-E41B81ABF9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000" t="12713" r="36666" b="10050"/>
          <a:stretch/>
        </p:blipFill>
        <p:spPr>
          <a:xfrm>
            <a:off x="258304" y="3909931"/>
            <a:ext cx="1215076" cy="2218657"/>
          </a:xfrm>
          <a:prstGeom prst="rect">
            <a:avLst/>
          </a:prstGeom>
        </p:spPr>
      </p:pic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34AB1BCB-7341-4121-AB08-F3AADC140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759" y="1140118"/>
            <a:ext cx="3470796" cy="2313864"/>
          </a:xfrm>
          <a:prstGeom prst="rect">
            <a:avLst/>
          </a:prstGeom>
          <a:solidFill>
            <a:srgbClr val="66C6BB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E9D8F6-490F-4628-B4AD-B50135972D4B}"/>
              </a:ext>
            </a:extLst>
          </p:cNvPr>
          <p:cNvSpPr txBox="1"/>
          <p:nvPr/>
        </p:nvSpPr>
        <p:spPr>
          <a:xfrm>
            <a:off x="5511113" y="1740880"/>
            <a:ext cx="3134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The person who helps me the most.</a:t>
            </a: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DEA0DF81-9C4E-4431-B6F5-EC7BE518F34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12857" y="2457171"/>
            <a:ext cx="1530570" cy="784070"/>
          </a:xfrm>
          <a:prstGeom prst="rect">
            <a:avLst/>
          </a:prstGeom>
        </p:spPr>
      </p:pic>
      <p:pic>
        <p:nvPicPr>
          <p:cNvPr id="21" name="Picture 20" descr="A picture containing light&#10;&#10;Description automatically generated">
            <a:extLst>
              <a:ext uri="{FF2B5EF4-FFF2-40B4-BE49-F238E27FC236}">
                <a16:creationId xmlns:a16="http://schemas.microsoft.com/office/drawing/2014/main" id="{21538089-4055-4F87-A56A-1283B361F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519" y="3807426"/>
            <a:ext cx="3327985" cy="2218657"/>
          </a:xfrm>
          <a:prstGeom prst="rect">
            <a:avLst/>
          </a:prstGeom>
          <a:solidFill>
            <a:srgbClr val="66C6BB"/>
          </a:solidFill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FDE6799-5577-484B-80EA-1BC810783DED}"/>
              </a:ext>
            </a:extLst>
          </p:cNvPr>
          <p:cNvSpPr txBox="1"/>
          <p:nvPr/>
        </p:nvSpPr>
        <p:spPr>
          <a:xfrm>
            <a:off x="1731684" y="4507348"/>
            <a:ext cx="3082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The person who makes me smile the most.</a:t>
            </a:r>
          </a:p>
        </p:txBody>
      </p:sp>
      <p:pic>
        <p:nvPicPr>
          <p:cNvPr id="23" name="Picture 22" descr="A picture containing light&#10;&#10;Description automatically generated">
            <a:extLst>
              <a:ext uri="{FF2B5EF4-FFF2-40B4-BE49-F238E27FC236}">
                <a16:creationId xmlns:a16="http://schemas.microsoft.com/office/drawing/2014/main" id="{5E15238E-9B6B-449E-8D69-A0DFCC866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4149" y="3751961"/>
            <a:ext cx="3327985" cy="2218657"/>
          </a:xfrm>
          <a:prstGeom prst="rect">
            <a:avLst/>
          </a:prstGeom>
          <a:solidFill>
            <a:srgbClr val="66C6BB"/>
          </a:solidFill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3437B8-A8A5-4EC2-A8C1-334209ABE2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1983" y="5215234"/>
            <a:ext cx="655983" cy="6559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49D9999-C4C4-4075-88AF-5ADC1B2803DE}"/>
              </a:ext>
            </a:extLst>
          </p:cNvPr>
          <p:cNvSpPr txBox="1"/>
          <p:nvPr/>
        </p:nvSpPr>
        <p:spPr>
          <a:xfrm>
            <a:off x="5632097" y="4353459"/>
            <a:ext cx="28593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The person who I can always go to with a problem.  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0CE9DD46-4D15-4C83-BD13-2E8E58FD00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5035" y="5287522"/>
            <a:ext cx="676241" cy="620642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E8DFEAF-CA3F-477D-B0C2-F3EEE5EBCC16}"/>
              </a:ext>
            </a:extLst>
          </p:cNvPr>
          <p:cNvSpPr/>
          <p:nvPr/>
        </p:nvSpPr>
        <p:spPr>
          <a:xfrm>
            <a:off x="194656" y="1096977"/>
            <a:ext cx="4927658" cy="2467963"/>
          </a:xfrm>
          <a:prstGeom prst="wedgeEllipseCallout">
            <a:avLst>
              <a:gd name="adj1" fmla="val -29609"/>
              <a:gd name="adj2" fmla="val 731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Imagine there was an award ceremony for the special people in your life.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Who would win these awards and why?</a:t>
            </a:r>
          </a:p>
        </p:txBody>
      </p:sp>
    </p:spTree>
    <p:extLst>
      <p:ext uri="{BB962C8B-B14F-4D97-AF65-F5344CB8AC3E}">
        <p14:creationId xmlns:p14="http://schemas.microsoft.com/office/powerpoint/2010/main" val="302444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15A6C4-994F-4CC5-BC9E-BD812D28EE17}"/>
              </a:ext>
            </a:extLst>
          </p:cNvPr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GB" sz="2400" b="1" dirty="0">
                <a:solidFill>
                  <a:srgbClr val="F161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18</a:t>
            </a:r>
            <a:endParaRPr lang="en-US" sz="2400" b="1" dirty="0">
              <a:solidFill>
                <a:srgbClr val="F1613F"/>
              </a:solidFill>
              <a:latin typeface="Century Gothic" panose="020B0502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doll in a room&#10;&#10;Description automatically generated">
            <a:extLst>
              <a:ext uri="{FF2B5EF4-FFF2-40B4-BE49-F238E27FC236}">
                <a16:creationId xmlns:a16="http://schemas.microsoft.com/office/drawing/2014/main" id="{DA644864-4CBC-47CA-9EA8-E41B81ABF9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000" t="12713" r="36666" b="10050"/>
          <a:stretch/>
        </p:blipFill>
        <p:spPr>
          <a:xfrm>
            <a:off x="258304" y="3909931"/>
            <a:ext cx="1215076" cy="2218657"/>
          </a:xfrm>
          <a:prstGeom prst="rect">
            <a:avLst/>
          </a:prstGeom>
        </p:spPr>
      </p:pic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34AB1BCB-7341-4121-AB08-F3AADC140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759" y="1140118"/>
            <a:ext cx="3470796" cy="2313864"/>
          </a:xfrm>
          <a:prstGeom prst="rect">
            <a:avLst/>
          </a:prstGeom>
          <a:solidFill>
            <a:srgbClr val="66C6BB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E9D8F6-490F-4628-B4AD-B50135972D4B}"/>
              </a:ext>
            </a:extLst>
          </p:cNvPr>
          <p:cNvSpPr txBox="1"/>
          <p:nvPr/>
        </p:nvSpPr>
        <p:spPr>
          <a:xfrm>
            <a:off x="5511113" y="1740880"/>
            <a:ext cx="3134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The person who…</a:t>
            </a:r>
          </a:p>
        </p:txBody>
      </p:sp>
      <p:pic>
        <p:nvPicPr>
          <p:cNvPr id="21" name="Picture 20" descr="A picture containing light&#10;&#10;Description automatically generated">
            <a:extLst>
              <a:ext uri="{FF2B5EF4-FFF2-40B4-BE49-F238E27FC236}">
                <a16:creationId xmlns:a16="http://schemas.microsoft.com/office/drawing/2014/main" id="{21538089-4055-4F87-A56A-1283B361F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519" y="3807426"/>
            <a:ext cx="3327985" cy="2218657"/>
          </a:xfrm>
          <a:prstGeom prst="rect">
            <a:avLst/>
          </a:prstGeom>
          <a:solidFill>
            <a:srgbClr val="66C6BB"/>
          </a:solidFill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FDE6799-5577-484B-80EA-1BC810783DED}"/>
              </a:ext>
            </a:extLst>
          </p:cNvPr>
          <p:cNvSpPr txBox="1"/>
          <p:nvPr/>
        </p:nvSpPr>
        <p:spPr>
          <a:xfrm>
            <a:off x="1731684" y="4507348"/>
            <a:ext cx="3082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The person who…</a:t>
            </a:r>
          </a:p>
        </p:txBody>
      </p:sp>
      <p:pic>
        <p:nvPicPr>
          <p:cNvPr id="23" name="Picture 22" descr="A picture containing light&#10;&#10;Description automatically generated">
            <a:extLst>
              <a:ext uri="{FF2B5EF4-FFF2-40B4-BE49-F238E27FC236}">
                <a16:creationId xmlns:a16="http://schemas.microsoft.com/office/drawing/2014/main" id="{5E15238E-9B6B-449E-8D69-A0DFCC866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9164" y="3771107"/>
            <a:ext cx="3327985" cy="2218657"/>
          </a:xfrm>
          <a:prstGeom prst="rect">
            <a:avLst/>
          </a:prstGeom>
          <a:solidFill>
            <a:srgbClr val="66C6BB"/>
          </a:solidFill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49D9999-C4C4-4075-88AF-5ADC1B2803DE}"/>
              </a:ext>
            </a:extLst>
          </p:cNvPr>
          <p:cNvSpPr txBox="1"/>
          <p:nvPr/>
        </p:nvSpPr>
        <p:spPr>
          <a:xfrm>
            <a:off x="5632097" y="4353459"/>
            <a:ext cx="2859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The person who…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E8DFEAF-CA3F-477D-B0C2-F3EEE5EBCC16}"/>
              </a:ext>
            </a:extLst>
          </p:cNvPr>
          <p:cNvSpPr/>
          <p:nvPr/>
        </p:nvSpPr>
        <p:spPr>
          <a:xfrm>
            <a:off x="291410" y="1115233"/>
            <a:ext cx="4882965" cy="2467963"/>
          </a:xfrm>
          <a:prstGeom prst="wedgeEllipseCallout">
            <a:avLst>
              <a:gd name="adj1" fmla="val -29609"/>
              <a:gd name="adj2" fmla="val 731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What other awards could you give to the special people in your lives?</a:t>
            </a:r>
          </a:p>
        </p:txBody>
      </p:sp>
    </p:spTree>
    <p:extLst>
      <p:ext uri="{BB962C8B-B14F-4D97-AF65-F5344CB8AC3E}">
        <p14:creationId xmlns:p14="http://schemas.microsoft.com/office/powerpoint/2010/main" val="311215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15A6C4-994F-4CC5-BC9E-BD812D28EE17}"/>
              </a:ext>
            </a:extLst>
          </p:cNvPr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GB" sz="2400" b="1" dirty="0">
                <a:solidFill>
                  <a:srgbClr val="F161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</a:t>
            </a:r>
            <a:endParaRPr lang="en-US" sz="2400" b="1" dirty="0">
              <a:solidFill>
                <a:srgbClr val="F1613F"/>
              </a:solidFill>
              <a:latin typeface="Century Gothic" panose="020B0502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E8DFEAF-CA3F-477D-B0C2-F3EEE5EBCC16}"/>
              </a:ext>
            </a:extLst>
          </p:cNvPr>
          <p:cNvSpPr/>
          <p:nvPr/>
        </p:nvSpPr>
        <p:spPr>
          <a:xfrm>
            <a:off x="1259176" y="1572932"/>
            <a:ext cx="6654738" cy="2413844"/>
          </a:xfrm>
          <a:prstGeom prst="wedgeEllipseCallout">
            <a:avLst>
              <a:gd name="adj1" fmla="val -46123"/>
              <a:gd name="adj2" fmla="val 7280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It’s lovely to get an award but we can’t give awards everyday.</a:t>
            </a:r>
          </a:p>
          <a:p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Q. How else can we show people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///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that they are special to us?</a:t>
            </a:r>
          </a:p>
        </p:txBody>
      </p:sp>
      <p:pic>
        <p:nvPicPr>
          <p:cNvPr id="16" name="Picture 15" descr="teefa_front">
            <a:extLst>
              <a:ext uri="{FF2B5EF4-FFF2-40B4-BE49-F238E27FC236}">
                <a16:creationId xmlns:a16="http://schemas.microsoft.com/office/drawing/2014/main" id="{461A8CFF-43F0-477A-B4F3-4C47AF35D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434" y="4257340"/>
            <a:ext cx="1058946" cy="19652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82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D64882-910A-4A9E-8243-A74C239F9A36}"/>
              </a:ext>
            </a:extLst>
          </p:cNvPr>
          <p:cNvSpPr txBox="1"/>
          <p:nvPr/>
        </p:nvSpPr>
        <p:spPr>
          <a:xfrm>
            <a:off x="464697" y="2388982"/>
            <a:ext cx="799923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2"/>
            <a:r>
              <a:rPr lang="en-GB" sz="11500" b="1" dirty="0">
                <a:solidFill>
                  <a:schemeClr val="bg1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Special</a:t>
            </a:r>
            <a:endParaRPr lang="en-US" sz="11500" b="1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79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697" y="2162287"/>
            <a:ext cx="828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5" name="Picture 5">
            <a:extLst>
              <a:ext uri="{FF2B5EF4-FFF2-40B4-BE49-F238E27FC236}">
                <a16:creationId xmlns:a16="http://schemas.microsoft.com/office/drawing/2014/main" id="{1B299056-6E16-428F-BE00-1C9BE08AA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61"/>
          <a:stretch>
            <a:fillRect/>
          </a:stretch>
        </p:blipFill>
        <p:spPr bwMode="auto">
          <a:xfrm>
            <a:off x="1965194" y="3917844"/>
            <a:ext cx="1545300" cy="263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>
            <a:extLst>
              <a:ext uri="{FF2B5EF4-FFF2-40B4-BE49-F238E27FC236}">
                <a16:creationId xmlns:a16="http://schemas.microsoft.com/office/drawing/2014/main" id="{4A5CBF17-050A-466A-B979-DE4134B85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88" y="2746391"/>
            <a:ext cx="1136457" cy="322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8" descr="pete_front">
            <a:extLst>
              <a:ext uri="{FF2B5EF4-FFF2-40B4-BE49-F238E27FC236}">
                <a16:creationId xmlns:a16="http://schemas.microsoft.com/office/drawing/2014/main" id="{F435567D-F488-42FD-94DC-6F3EBA3B9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1197" y="4665635"/>
            <a:ext cx="1416628" cy="14196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teefa_front">
            <a:extLst>
              <a:ext uri="{FF2B5EF4-FFF2-40B4-BE49-F238E27FC236}">
                <a16:creationId xmlns:a16="http://schemas.microsoft.com/office/drawing/2014/main" id="{E5E7A26F-CFFA-4679-89EE-5FE36EF1D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15541" y="4257340"/>
            <a:ext cx="1058946" cy="19652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miltali_front">
            <a:extLst>
              <a:ext uri="{FF2B5EF4-FFF2-40B4-BE49-F238E27FC236}">
                <a16:creationId xmlns:a16="http://schemas.microsoft.com/office/drawing/2014/main" id="{A7C40AC8-2700-488F-9F1D-389DA8D82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44217" y="4983111"/>
            <a:ext cx="1241878" cy="12071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2" descr="jun_front">
            <a:extLst>
              <a:ext uri="{FF2B5EF4-FFF2-40B4-BE49-F238E27FC236}">
                <a16:creationId xmlns:a16="http://schemas.microsoft.com/office/drawing/2014/main" id="{53419376-CFA5-448E-9FA2-7DCEB34B7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15772" y="4295742"/>
            <a:ext cx="1229599" cy="18205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allum_front">
            <a:extLst>
              <a:ext uri="{FF2B5EF4-FFF2-40B4-BE49-F238E27FC236}">
                <a16:creationId xmlns:a16="http://schemas.microsoft.com/office/drawing/2014/main" id="{5F70FC49-E248-4569-BA6C-365A425D7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7485756" y="4164211"/>
            <a:ext cx="1136457" cy="1744949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27" descr="anna_side">
            <a:extLst>
              <a:ext uri="{FF2B5EF4-FFF2-40B4-BE49-F238E27FC236}">
                <a16:creationId xmlns:a16="http://schemas.microsoft.com/office/drawing/2014/main" id="{823E354D-DDED-48F8-B818-2E8D0721F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935765" y="4729840"/>
            <a:ext cx="1053992" cy="12703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ametti_front">
            <a:extLst>
              <a:ext uri="{FF2B5EF4-FFF2-40B4-BE49-F238E27FC236}">
                <a16:creationId xmlns:a16="http://schemas.microsoft.com/office/drawing/2014/main" id="{A6AA2269-F1D3-4553-B8F2-AEA19CD8BCF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3">
            <a:lum bright="-2000"/>
          </a:blip>
          <a:srcRect/>
          <a:stretch>
            <a:fillRect/>
          </a:stretch>
        </p:blipFill>
        <p:spPr bwMode="auto">
          <a:xfrm>
            <a:off x="-65246" y="4749117"/>
            <a:ext cx="1021832" cy="15331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5" descr="digby-2-trans">
            <a:extLst>
              <a:ext uri="{FF2B5EF4-FFF2-40B4-BE49-F238E27FC236}">
                <a16:creationId xmlns:a16="http://schemas.microsoft.com/office/drawing/2014/main" id="{AE6C7B5F-2667-4181-9D32-68B7EEC4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771204" y="5490529"/>
            <a:ext cx="1128554" cy="6140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65221BB6-DBAC-4F97-A1B4-E8CAC69289CB}"/>
              </a:ext>
            </a:extLst>
          </p:cNvPr>
          <p:cNvSpPr/>
          <p:nvPr/>
        </p:nvSpPr>
        <p:spPr>
          <a:xfrm>
            <a:off x="1574486" y="1358385"/>
            <a:ext cx="2821297" cy="2032743"/>
          </a:xfrm>
          <a:prstGeom prst="wedgeEllipseCallout">
            <a:avLst>
              <a:gd name="adj1" fmla="val -28822"/>
              <a:gd name="adj2" fmla="val 9152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We all have things that are special to us.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6330CD23-60AE-4974-A184-C98F18F5AE15}"/>
              </a:ext>
            </a:extLst>
          </p:cNvPr>
          <p:cNvSpPr/>
          <p:nvPr/>
        </p:nvSpPr>
        <p:spPr>
          <a:xfrm>
            <a:off x="5237068" y="1543663"/>
            <a:ext cx="2924143" cy="2022862"/>
          </a:xfrm>
          <a:prstGeom prst="wedgeEllipseCallout">
            <a:avLst>
              <a:gd name="adj1" fmla="val 30363"/>
              <a:gd name="adj2" fmla="val 8321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My first teddy! </a:t>
            </a: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 still hug him when I can’t sleep.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F49E290-4825-4D93-AD87-588900E596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0224" y="4653299"/>
            <a:ext cx="1097280" cy="1463040"/>
          </a:xfrm>
          <a:prstGeom prst="rect">
            <a:avLst/>
          </a:prstGeom>
        </p:spPr>
      </p:pic>
      <p:pic>
        <p:nvPicPr>
          <p:cNvPr id="6" name="Picture 5" descr="A close up of an animal&#10;&#10;Description automatically generated">
            <a:extLst>
              <a:ext uri="{FF2B5EF4-FFF2-40B4-BE49-F238E27FC236}">
                <a16:creationId xmlns:a16="http://schemas.microsoft.com/office/drawing/2014/main" id="{A304C349-7789-470C-A844-4D9DC60D48E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53419"/>
          <a:stretch/>
        </p:blipFill>
        <p:spPr>
          <a:xfrm>
            <a:off x="7634893" y="4890654"/>
            <a:ext cx="608731" cy="855768"/>
          </a:xfrm>
          <a:prstGeom prst="rect">
            <a:avLst/>
          </a:prstGeom>
        </p:spPr>
      </p:pic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B5646EC1-52C4-42A2-9A73-6B687D449A32}"/>
              </a:ext>
            </a:extLst>
          </p:cNvPr>
          <p:cNvSpPr/>
          <p:nvPr/>
        </p:nvSpPr>
        <p:spPr>
          <a:xfrm>
            <a:off x="1605239" y="2598587"/>
            <a:ext cx="3165965" cy="1652461"/>
          </a:xfrm>
          <a:prstGeom prst="wedgeEllipseCallout">
            <a:avLst>
              <a:gd name="adj1" fmla="val 30363"/>
              <a:gd name="adj2" fmla="val 8321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 dance shoes I wore for the school show.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8" name="Speech Bubble: Oval 27">
            <a:extLst>
              <a:ext uri="{FF2B5EF4-FFF2-40B4-BE49-F238E27FC236}">
                <a16:creationId xmlns:a16="http://schemas.microsoft.com/office/drawing/2014/main" id="{03FE26AE-DCD2-48C1-9AD5-EC9F560510CB}"/>
              </a:ext>
            </a:extLst>
          </p:cNvPr>
          <p:cNvSpPr/>
          <p:nvPr/>
        </p:nvSpPr>
        <p:spPr>
          <a:xfrm>
            <a:off x="1016441" y="1989568"/>
            <a:ext cx="3855552" cy="1652461"/>
          </a:xfrm>
          <a:prstGeom prst="wedgeEllipseCallout">
            <a:avLst>
              <a:gd name="adj1" fmla="val -55738"/>
              <a:gd name="adj2" fmla="val 14095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 birthday cards I get in the post from my family who live far away.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A2B0B2D-C5D4-4A39-94CD-81B3D91872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795" y="3494734"/>
            <a:ext cx="1868443" cy="29799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EEDD732B-5E1F-484E-B5EA-4058791FF88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6265" y="5263797"/>
            <a:ext cx="523546" cy="76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8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21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A2B0B2D-C5D4-4A39-94CD-81B3D91872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04" y="3518891"/>
            <a:ext cx="1903308" cy="3035587"/>
          </a:xfrm>
          <a:prstGeom prst="rect">
            <a:avLst/>
          </a:prstGeom>
        </p:spPr>
      </p:pic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697" y="2162287"/>
            <a:ext cx="828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5" name="Picture 5">
            <a:extLst>
              <a:ext uri="{FF2B5EF4-FFF2-40B4-BE49-F238E27FC236}">
                <a16:creationId xmlns:a16="http://schemas.microsoft.com/office/drawing/2014/main" id="{1B299056-6E16-428F-BE00-1C9BE08AA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61"/>
          <a:stretch>
            <a:fillRect/>
          </a:stretch>
        </p:blipFill>
        <p:spPr bwMode="auto">
          <a:xfrm>
            <a:off x="1948193" y="3887972"/>
            <a:ext cx="1545300" cy="263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>
            <a:extLst>
              <a:ext uri="{FF2B5EF4-FFF2-40B4-BE49-F238E27FC236}">
                <a16:creationId xmlns:a16="http://schemas.microsoft.com/office/drawing/2014/main" id="{4A5CBF17-050A-466A-B979-DE4134B85D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88" y="2746391"/>
            <a:ext cx="1136457" cy="322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8" descr="pete_front">
            <a:extLst>
              <a:ext uri="{FF2B5EF4-FFF2-40B4-BE49-F238E27FC236}">
                <a16:creationId xmlns:a16="http://schemas.microsoft.com/office/drawing/2014/main" id="{F435567D-F488-42FD-94DC-6F3EBA3B9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31197" y="4665635"/>
            <a:ext cx="1416628" cy="14196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teefa_front">
            <a:extLst>
              <a:ext uri="{FF2B5EF4-FFF2-40B4-BE49-F238E27FC236}">
                <a16:creationId xmlns:a16="http://schemas.microsoft.com/office/drawing/2014/main" id="{E5E7A26F-CFFA-4679-89EE-5FE36EF1D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15541" y="4257340"/>
            <a:ext cx="1058946" cy="19652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miltali_front">
            <a:extLst>
              <a:ext uri="{FF2B5EF4-FFF2-40B4-BE49-F238E27FC236}">
                <a16:creationId xmlns:a16="http://schemas.microsoft.com/office/drawing/2014/main" id="{A7C40AC8-2700-488F-9F1D-389DA8D82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53905" y="4963264"/>
            <a:ext cx="1241878" cy="12071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2" descr="jun_front">
            <a:extLst>
              <a:ext uri="{FF2B5EF4-FFF2-40B4-BE49-F238E27FC236}">
                <a16:creationId xmlns:a16="http://schemas.microsoft.com/office/drawing/2014/main" id="{53419376-CFA5-448E-9FA2-7DCEB34B7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15772" y="4295742"/>
            <a:ext cx="1229599" cy="18205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allum_front">
            <a:extLst>
              <a:ext uri="{FF2B5EF4-FFF2-40B4-BE49-F238E27FC236}">
                <a16:creationId xmlns:a16="http://schemas.microsoft.com/office/drawing/2014/main" id="{5F70FC49-E248-4569-BA6C-365A425D7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flipH="1">
            <a:off x="7485756" y="4164211"/>
            <a:ext cx="1136457" cy="1744949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27" descr="anna_side">
            <a:extLst>
              <a:ext uri="{FF2B5EF4-FFF2-40B4-BE49-F238E27FC236}">
                <a16:creationId xmlns:a16="http://schemas.microsoft.com/office/drawing/2014/main" id="{823E354D-DDED-48F8-B818-2E8D0721F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35765" y="4729840"/>
            <a:ext cx="1053992" cy="12703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ametti_front">
            <a:extLst>
              <a:ext uri="{FF2B5EF4-FFF2-40B4-BE49-F238E27FC236}">
                <a16:creationId xmlns:a16="http://schemas.microsoft.com/office/drawing/2014/main" id="{A6AA2269-F1D3-4553-B8F2-AEA19CD8BCF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4">
            <a:lum bright="-2000"/>
          </a:blip>
          <a:srcRect/>
          <a:stretch>
            <a:fillRect/>
          </a:stretch>
        </p:blipFill>
        <p:spPr bwMode="auto">
          <a:xfrm>
            <a:off x="7039" y="4737188"/>
            <a:ext cx="1021832" cy="15331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5" descr="digby-2-trans">
            <a:extLst>
              <a:ext uri="{FF2B5EF4-FFF2-40B4-BE49-F238E27FC236}">
                <a16:creationId xmlns:a16="http://schemas.microsoft.com/office/drawing/2014/main" id="{AE6C7B5F-2667-4181-9D32-68B7EEC4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771204" y="5490529"/>
            <a:ext cx="1128554" cy="6140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65221BB6-DBAC-4F97-A1B4-E8CAC69289CB}"/>
              </a:ext>
            </a:extLst>
          </p:cNvPr>
          <p:cNvSpPr/>
          <p:nvPr/>
        </p:nvSpPr>
        <p:spPr>
          <a:xfrm>
            <a:off x="2018270" y="1399232"/>
            <a:ext cx="6118469" cy="2032743"/>
          </a:xfrm>
          <a:prstGeom prst="wedgeEllipseCallout">
            <a:avLst>
              <a:gd name="adj1" fmla="val 15887"/>
              <a:gd name="adj2" fmla="val 1110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 this lesson we will be thinking about the most special things of all, </a:t>
            </a:r>
            <a:r>
              <a:rPr lang="en-GB" sz="2400" b="1" dirty="0">
                <a:solidFill>
                  <a:srgbClr val="E75C56"/>
                </a:solidFill>
                <a:latin typeface="Century Gothic" panose="020B0502020202020204" pitchFamily="34" charset="0"/>
              </a:rPr>
              <a:t>special people</a:t>
            </a:r>
            <a:r>
              <a:rPr lang="en-GB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64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6E756EA7-7901-4EAE-B450-A52DA4B1D1E7}"/>
              </a:ext>
            </a:extLst>
          </p:cNvPr>
          <p:cNvSpPr/>
          <p:nvPr/>
        </p:nvSpPr>
        <p:spPr>
          <a:xfrm>
            <a:off x="974360" y="1367075"/>
            <a:ext cx="4780721" cy="2257522"/>
          </a:xfrm>
          <a:prstGeom prst="wedgeEllipseCallout">
            <a:avLst>
              <a:gd name="adj1" fmla="val -23242"/>
              <a:gd name="adj2" fmla="val 772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Look at the pictures we drew to show the people who are special to us and why they are so special.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A2B0B2D-C5D4-4A39-94CD-81B3D91872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870" y="3205491"/>
            <a:ext cx="2121690" cy="3383884"/>
          </a:xfrm>
          <a:prstGeom prst="rect">
            <a:avLst/>
          </a:prstGeom>
        </p:spPr>
      </p:pic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697" y="2162287"/>
            <a:ext cx="8281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5" name="Picture 5">
            <a:extLst>
              <a:ext uri="{FF2B5EF4-FFF2-40B4-BE49-F238E27FC236}">
                <a16:creationId xmlns:a16="http://schemas.microsoft.com/office/drawing/2014/main" id="{1B299056-6E16-428F-BE00-1C9BE08AA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61"/>
          <a:stretch>
            <a:fillRect/>
          </a:stretch>
        </p:blipFill>
        <p:spPr bwMode="auto">
          <a:xfrm>
            <a:off x="1948193" y="3887972"/>
            <a:ext cx="1545300" cy="263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">
            <a:extLst>
              <a:ext uri="{FF2B5EF4-FFF2-40B4-BE49-F238E27FC236}">
                <a16:creationId xmlns:a16="http://schemas.microsoft.com/office/drawing/2014/main" id="{4A5CBF17-050A-466A-B979-DE4134B85D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88" y="2746391"/>
            <a:ext cx="1136457" cy="322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8" descr="pete_front">
            <a:extLst>
              <a:ext uri="{FF2B5EF4-FFF2-40B4-BE49-F238E27FC236}">
                <a16:creationId xmlns:a16="http://schemas.microsoft.com/office/drawing/2014/main" id="{F435567D-F488-42FD-94DC-6F3EBA3B9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31197" y="4665635"/>
            <a:ext cx="1416628" cy="14196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teefa_front">
            <a:extLst>
              <a:ext uri="{FF2B5EF4-FFF2-40B4-BE49-F238E27FC236}">
                <a16:creationId xmlns:a16="http://schemas.microsoft.com/office/drawing/2014/main" id="{E5E7A26F-CFFA-4679-89EE-5FE36EF1D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15541" y="4257340"/>
            <a:ext cx="1058946" cy="19652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miltali_front">
            <a:extLst>
              <a:ext uri="{FF2B5EF4-FFF2-40B4-BE49-F238E27FC236}">
                <a16:creationId xmlns:a16="http://schemas.microsoft.com/office/drawing/2014/main" id="{A7C40AC8-2700-488F-9F1D-389DA8D82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53905" y="4963264"/>
            <a:ext cx="1241878" cy="12071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2" descr="jun_front">
            <a:extLst>
              <a:ext uri="{FF2B5EF4-FFF2-40B4-BE49-F238E27FC236}">
                <a16:creationId xmlns:a16="http://schemas.microsoft.com/office/drawing/2014/main" id="{53419376-CFA5-448E-9FA2-7DCEB34B7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06496" y="4283987"/>
            <a:ext cx="1229599" cy="18205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allum_front">
            <a:extLst>
              <a:ext uri="{FF2B5EF4-FFF2-40B4-BE49-F238E27FC236}">
                <a16:creationId xmlns:a16="http://schemas.microsoft.com/office/drawing/2014/main" id="{5F70FC49-E248-4569-BA6C-365A425D7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flipH="1">
            <a:off x="7485756" y="4164211"/>
            <a:ext cx="1136457" cy="1744949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27" descr="anna_side">
            <a:extLst>
              <a:ext uri="{FF2B5EF4-FFF2-40B4-BE49-F238E27FC236}">
                <a16:creationId xmlns:a16="http://schemas.microsoft.com/office/drawing/2014/main" id="{823E354D-DDED-48F8-B818-2E8D0721F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935765" y="4729840"/>
            <a:ext cx="1053992" cy="12703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ametti_front">
            <a:extLst>
              <a:ext uri="{FF2B5EF4-FFF2-40B4-BE49-F238E27FC236}">
                <a16:creationId xmlns:a16="http://schemas.microsoft.com/office/drawing/2014/main" id="{A6AA2269-F1D3-4553-B8F2-AEA19CD8BCF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4">
            <a:lum bright="-2000"/>
          </a:blip>
          <a:srcRect/>
          <a:stretch>
            <a:fillRect/>
          </a:stretch>
        </p:blipFill>
        <p:spPr bwMode="auto">
          <a:xfrm>
            <a:off x="7039" y="4737188"/>
            <a:ext cx="1021832" cy="15331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5" descr="digby-2-trans">
            <a:extLst>
              <a:ext uri="{FF2B5EF4-FFF2-40B4-BE49-F238E27FC236}">
                <a16:creationId xmlns:a16="http://schemas.microsoft.com/office/drawing/2014/main" id="{AE6C7B5F-2667-4181-9D32-68B7EEC4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771204" y="5490529"/>
            <a:ext cx="1128554" cy="6140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65221BB6-DBAC-4F97-A1B4-E8CAC69289CB}"/>
              </a:ext>
            </a:extLst>
          </p:cNvPr>
          <p:cNvSpPr/>
          <p:nvPr/>
        </p:nvSpPr>
        <p:spPr>
          <a:xfrm>
            <a:off x="3816626" y="1975859"/>
            <a:ext cx="3907737" cy="1455239"/>
          </a:xfrm>
          <a:prstGeom prst="wedgeEllipseCallout">
            <a:avLst>
              <a:gd name="adj1" fmla="val 58251"/>
              <a:gd name="adj2" fmla="val 470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Why might a person be special to us?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5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7814106-B56D-4053-99C5-5DCDB89E5738}"/>
              </a:ext>
            </a:extLst>
          </p:cNvPr>
          <p:cNvGrpSpPr/>
          <p:nvPr/>
        </p:nvGrpSpPr>
        <p:grpSpPr>
          <a:xfrm>
            <a:off x="185220" y="1047248"/>
            <a:ext cx="6266786" cy="5219932"/>
            <a:chOff x="185220" y="1047248"/>
            <a:chExt cx="6266786" cy="5219932"/>
          </a:xfrm>
        </p:grpSpPr>
        <p:pic>
          <p:nvPicPr>
            <p:cNvPr id="28" name="Picture 27" descr="A picture containing mirror&#10;&#10;Description automatically generated">
              <a:extLst>
                <a:ext uri="{FF2B5EF4-FFF2-40B4-BE49-F238E27FC236}">
                  <a16:creationId xmlns:a16="http://schemas.microsoft.com/office/drawing/2014/main" id="{54268294-05E3-4F1A-9514-AD57E1BCA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350629">
              <a:off x="708647" y="523821"/>
              <a:ext cx="5219932" cy="6266786"/>
            </a:xfrm>
            <a:prstGeom prst="rect">
              <a:avLst/>
            </a:prstGeom>
          </p:spPr>
        </p:pic>
        <p:pic>
          <p:nvPicPr>
            <p:cNvPr id="57" name="Picture 12" descr="jun_front">
              <a:extLst>
                <a:ext uri="{FF2B5EF4-FFF2-40B4-BE49-F238E27FC236}">
                  <a16:creationId xmlns:a16="http://schemas.microsoft.com/office/drawing/2014/main" id="{A137177F-70C8-460E-9C26-1E8F0963AD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F5C07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  <a14:imgEffect>
                        <a14:colorTemperature colorTemp="8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474" y="3106407"/>
              <a:ext cx="1824937" cy="27020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2" descr="jun_front">
              <a:extLst>
                <a:ext uri="{FF2B5EF4-FFF2-40B4-BE49-F238E27FC236}">
                  <a16:creationId xmlns:a16="http://schemas.microsoft.com/office/drawing/2014/main" id="{40A18D3E-8665-424A-BDF4-50802AB64C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0060" y="3423989"/>
              <a:ext cx="1569124" cy="232331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2" descr="jun_front">
              <a:extLst>
                <a:ext uri="{FF2B5EF4-FFF2-40B4-BE49-F238E27FC236}">
                  <a16:creationId xmlns:a16="http://schemas.microsoft.com/office/drawing/2014/main" id="{4D7AE1C6-F8EF-42E8-AEFD-89F9E55D5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662" y="3945356"/>
              <a:ext cx="1242232" cy="183930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B1683A0-F0B0-49F9-A974-C1D0121FC624}"/>
                </a:ext>
              </a:extLst>
            </p:cNvPr>
            <p:cNvGrpSpPr/>
            <p:nvPr/>
          </p:nvGrpSpPr>
          <p:grpSpPr>
            <a:xfrm>
              <a:off x="2289725" y="4717956"/>
              <a:ext cx="770298" cy="1146799"/>
              <a:chOff x="3519912" y="4194313"/>
              <a:chExt cx="920379" cy="1524048"/>
            </a:xfrm>
          </p:grpSpPr>
          <p:pic>
            <p:nvPicPr>
              <p:cNvPr id="31" name="Picture 30" descr="jun_front">
                <a:extLst>
                  <a:ext uri="{FF2B5EF4-FFF2-40B4-BE49-F238E27FC236}">
                    <a16:creationId xmlns:a16="http://schemas.microsoft.com/office/drawing/2014/main" id="{92E63964-8DDC-40CF-9C25-2FDFA028B0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duotone>
                  <a:prstClr val="black"/>
                  <a:schemeClr val="accent1">
                    <a:lumMod val="40000"/>
                    <a:lumOff val="6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9912" y="4405735"/>
                <a:ext cx="920379" cy="128908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4A7EA8C-C957-453C-884B-EF0B7E942D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accent1">
                    <a:lumMod val="40000"/>
                    <a:lumOff val="6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94149" y="4194313"/>
                <a:ext cx="696936" cy="523711"/>
              </a:xfrm>
              <a:prstGeom prst="rect">
                <a:avLst/>
              </a:prstGeom>
            </p:spPr>
          </p:pic>
          <p:pic>
            <p:nvPicPr>
              <p:cNvPr id="33" name="Picture 3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3E707D9-9989-4908-A5F9-3047B84565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chemeClr val="accent1">
                    <a:lumMod val="40000"/>
                    <a:lumOff val="6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955514" y="5507457"/>
                <a:ext cx="302314" cy="210904"/>
              </a:xfrm>
              <a:prstGeom prst="rect">
                <a:avLst/>
              </a:prstGeom>
            </p:spPr>
          </p:pic>
          <p:pic>
            <p:nvPicPr>
              <p:cNvPr id="34" name="Picture 33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FE86371-1B72-465D-801E-29CA0FF53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chemeClr val="accent1">
                    <a:lumMod val="40000"/>
                    <a:lumOff val="6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 flipH="1">
                <a:off x="3656889" y="5502966"/>
                <a:ext cx="308563" cy="210904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D3901497-8F97-4248-BB80-B6633910FE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prstClr val="black"/>
                  <a:schemeClr val="accent1">
                    <a:lumMod val="40000"/>
                    <a:lumOff val="6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 l="16135" t="69415" r="73667"/>
              <a:stretch/>
            </p:blipFill>
            <p:spPr>
              <a:xfrm rot="328838">
                <a:off x="3846169" y="5242532"/>
                <a:ext cx="282169" cy="463413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9D23569-407A-4B76-B91B-F47121CE18D7}"/>
                </a:ext>
              </a:extLst>
            </p:cNvPr>
            <p:cNvGrpSpPr/>
            <p:nvPr/>
          </p:nvGrpSpPr>
          <p:grpSpPr>
            <a:xfrm flipH="1">
              <a:off x="890006" y="4741044"/>
              <a:ext cx="778194" cy="1089818"/>
              <a:chOff x="3519912" y="4194313"/>
              <a:chExt cx="920379" cy="1524048"/>
            </a:xfrm>
          </p:grpSpPr>
          <p:pic>
            <p:nvPicPr>
              <p:cNvPr id="49" name="Picture 48" descr="jun_front">
                <a:extLst>
                  <a:ext uri="{FF2B5EF4-FFF2-40B4-BE49-F238E27FC236}">
                    <a16:creationId xmlns:a16="http://schemas.microsoft.com/office/drawing/2014/main" id="{50BD8E11-2A43-40AD-ACD5-B39BDF9C1C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duotone>
                  <a:prstClr val="black"/>
                  <a:schemeClr val="accent1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9912" y="4405735"/>
                <a:ext cx="920379" cy="128908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8F56DAD7-8C46-4F92-848F-9A7D58A28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accent1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94149" y="4194313"/>
                <a:ext cx="696936" cy="523711"/>
              </a:xfrm>
              <a:prstGeom prst="rect">
                <a:avLst/>
              </a:prstGeom>
            </p:spPr>
          </p:pic>
          <p:pic>
            <p:nvPicPr>
              <p:cNvPr id="53" name="Picture 5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AD2806E7-F9CC-4AF9-845A-6BAAAB27E8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chemeClr val="accent1">
                    <a:lumMod val="60000"/>
                    <a:lumOff val="4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955514" y="5507457"/>
                <a:ext cx="302314" cy="210904"/>
              </a:xfrm>
              <a:prstGeom prst="rect">
                <a:avLst/>
              </a:prstGeom>
            </p:spPr>
          </p:pic>
          <p:pic>
            <p:nvPicPr>
              <p:cNvPr id="54" name="Picture 53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59DD235B-3B7D-425B-AB8E-F115BBE7EB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chemeClr val="accent1">
                    <a:lumMod val="60000"/>
                    <a:lumOff val="40000"/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 flipH="1">
                <a:off x="3656889" y="5502966"/>
                <a:ext cx="308563" cy="210904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C730E15E-D970-44F6-B0B9-DAA53D8C91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prstClr val="black"/>
                  <a:schemeClr val="accent1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 l="16135" t="69415" r="73667"/>
              <a:stretch/>
            </p:blipFill>
            <p:spPr>
              <a:xfrm rot="328838">
                <a:off x="3846169" y="5242532"/>
                <a:ext cx="282169" cy="463413"/>
              </a:xfrm>
              <a:prstGeom prst="rect">
                <a:avLst/>
              </a:prstGeom>
            </p:spPr>
          </p:pic>
        </p:grpSp>
        <p:pic>
          <p:nvPicPr>
            <p:cNvPr id="4" name="Picture 3" descr="A picture containing transport, sitting, red, bicycle&#10;&#10;Description automatically generated">
              <a:extLst>
                <a:ext uri="{FF2B5EF4-FFF2-40B4-BE49-F238E27FC236}">
                  <a16:creationId xmlns:a16="http://schemas.microsoft.com/office/drawing/2014/main" id="{2E885B85-666B-4C32-A07C-43BF0AC7D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64332" y="4554040"/>
              <a:ext cx="1683670" cy="1303486"/>
            </a:xfrm>
            <a:prstGeom prst="rect">
              <a:avLst/>
            </a:prstGeom>
          </p:spPr>
        </p:pic>
        <p:pic>
          <p:nvPicPr>
            <p:cNvPr id="61" name="Picture 60" descr="A picture containing transport, sitting, red, bicycle&#10;&#10;Description automatically generated">
              <a:extLst>
                <a:ext uri="{FF2B5EF4-FFF2-40B4-BE49-F238E27FC236}">
                  <a16:creationId xmlns:a16="http://schemas.microsoft.com/office/drawing/2014/main" id="{1F3F88E4-DE2B-49FE-A850-885FC85DE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92094" y="4669636"/>
              <a:ext cx="1683670" cy="1303486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DE7703C-3698-4225-B868-2C23D059B5B5}"/>
                </a:ext>
              </a:extLst>
            </p:cNvPr>
            <p:cNvGrpSpPr/>
            <p:nvPr/>
          </p:nvGrpSpPr>
          <p:grpSpPr>
            <a:xfrm>
              <a:off x="4122261" y="3147316"/>
              <a:ext cx="1597931" cy="1185436"/>
              <a:chOff x="4122261" y="3147316"/>
              <a:chExt cx="1597931" cy="1185436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04E156B-EB30-4CA7-A2AA-50539F31E531}"/>
                  </a:ext>
                </a:extLst>
              </p:cNvPr>
              <p:cNvGrpSpPr/>
              <p:nvPr/>
            </p:nvGrpSpPr>
            <p:grpSpPr>
              <a:xfrm>
                <a:off x="4122261" y="3147316"/>
                <a:ext cx="1597931" cy="1185436"/>
                <a:chOff x="4122261" y="3147316"/>
                <a:chExt cx="1597931" cy="1185436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092503AD-6C01-4F20-98E8-9EC5595BCD2D}"/>
                    </a:ext>
                  </a:extLst>
                </p:cNvPr>
                <p:cNvGrpSpPr/>
                <p:nvPr/>
              </p:nvGrpSpPr>
              <p:grpSpPr>
                <a:xfrm>
                  <a:off x="4122261" y="3147316"/>
                  <a:ext cx="1597931" cy="1185436"/>
                  <a:chOff x="1966401" y="2238553"/>
                  <a:chExt cx="4172168" cy="3429000"/>
                </a:xfrm>
              </p:grpSpPr>
              <p:pic>
                <p:nvPicPr>
                  <p:cNvPr id="8" name="Picture 7" descr="A picture containing display, electronics, computer&#10;&#10;Description automatically generated">
                    <a:extLst>
                      <a:ext uri="{FF2B5EF4-FFF2-40B4-BE49-F238E27FC236}">
                        <a16:creationId xmlns:a16="http://schemas.microsoft.com/office/drawing/2014/main" id="{6834183D-F5C1-4253-9E1F-A8F26C1FEE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artisticPencilGrayscale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66401" y="2238553"/>
                    <a:ext cx="4172168" cy="3429000"/>
                  </a:xfrm>
                  <a:prstGeom prst="rect">
                    <a:avLst/>
                  </a:prstGeom>
                </p:spPr>
              </p:pic>
              <p:pic>
                <p:nvPicPr>
                  <p:cNvPr id="64" name="Picture 12" descr="jun_front">
                    <a:extLst>
                      <a:ext uri="{FF2B5EF4-FFF2-40B4-BE49-F238E27FC236}">
                        <a16:creationId xmlns:a16="http://schemas.microsoft.com/office/drawing/2014/main" id="{8BBCBCC1-4122-4AE8-BEF1-836AF8CCE39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6">
                    <a:duotone>
                      <a:prstClr val="black"/>
                      <a:srgbClr val="D9C3A5">
                        <a:tint val="50000"/>
                        <a:satMod val="18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artisticFilmGrain/>
                            </a14:imgEffect>
                            <a14:imgEffect>
                              <a14:colorTemperature colorTemp="8000"/>
                            </a14:imgEffect>
                          </a14:imgLayer>
                        </a14:imgProps>
                      </a:ext>
                    </a:extLst>
                  </a:blip>
                  <a:srcRect l="4897" t="2781" r="1180" b="48477"/>
                  <a:stretch/>
                </p:blipFill>
                <p:spPr bwMode="auto">
                  <a:xfrm>
                    <a:off x="2344138" y="3094043"/>
                    <a:ext cx="2182367" cy="1676913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5" name="Picture 12" descr="jun_front">
                    <a:extLst>
                      <a:ext uri="{FF2B5EF4-FFF2-40B4-BE49-F238E27FC236}">
                        <a16:creationId xmlns:a16="http://schemas.microsoft.com/office/drawing/2014/main" id="{EB250454-5752-424C-A28C-48B94DADB2F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duotone>
                      <a:prstClr val="black"/>
                      <a:srgbClr val="D9C3A5">
                        <a:tint val="50000"/>
                        <a:satMod val="18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artisticPencilGrayscale/>
                            </a14:imgEffect>
                            <a14:imgEffect>
                              <a14:colorTemperature colorTemp="8000"/>
                            </a14:imgEffect>
                          </a14:imgLayer>
                        </a14:imgProps>
                      </a:ext>
                    </a:extLst>
                  </a:blip>
                  <a:srcRect l="4897" t="2781" r="1180" b="48477"/>
                  <a:stretch/>
                </p:blipFill>
                <p:spPr bwMode="auto">
                  <a:xfrm>
                    <a:off x="3603968" y="3082078"/>
                    <a:ext cx="2182367" cy="1676913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5" name="Picture 4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2A44E33B-B456-45BD-993B-32403C83C2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333237" y="3618565"/>
                  <a:ext cx="562605" cy="281303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 descr="A picture containing lamp, light&#10;&#10;Description automatically generated">
                <a:extLst>
                  <a:ext uri="{FF2B5EF4-FFF2-40B4-BE49-F238E27FC236}">
                    <a16:creationId xmlns:a16="http://schemas.microsoft.com/office/drawing/2014/main" id="{A2F401AB-ACA7-4C14-8F28-F96A8DD51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05512" y="3419070"/>
                <a:ext cx="742335" cy="579724"/>
              </a:xfrm>
              <a:prstGeom prst="rect">
                <a:avLst/>
              </a:prstGeom>
            </p:spPr>
          </p:pic>
        </p:grpSp>
      </p:grp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0" r:link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0D5CC5F7-AA17-48AE-A3BD-136A65214DFB}"/>
              </a:ext>
            </a:extLst>
          </p:cNvPr>
          <p:cNvSpPr/>
          <p:nvPr/>
        </p:nvSpPr>
        <p:spPr>
          <a:xfrm>
            <a:off x="1270325" y="1059415"/>
            <a:ext cx="6998328" cy="1992598"/>
          </a:xfrm>
          <a:prstGeom prst="wedgeEllipseCallout">
            <a:avLst>
              <a:gd name="adj1" fmla="val 34252"/>
              <a:gd name="adj2" fmla="val 878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 drew my mum and my dad because they look after me and my cheeky twin brothers. They make sure we have everything we need.</a:t>
            </a:r>
          </a:p>
        </p:txBody>
      </p:sp>
      <p:sp>
        <p:nvSpPr>
          <p:cNvPr id="62" name="Speech Bubble: Oval 61">
            <a:extLst>
              <a:ext uri="{FF2B5EF4-FFF2-40B4-BE49-F238E27FC236}">
                <a16:creationId xmlns:a16="http://schemas.microsoft.com/office/drawing/2014/main" id="{450AEAA3-967E-44AB-BD40-8EE5D4EF2D35}"/>
              </a:ext>
            </a:extLst>
          </p:cNvPr>
          <p:cNvSpPr/>
          <p:nvPr/>
        </p:nvSpPr>
        <p:spPr>
          <a:xfrm>
            <a:off x="1762103" y="1094389"/>
            <a:ext cx="6829152" cy="1920689"/>
          </a:xfrm>
          <a:prstGeom prst="wedgeEllipseCallout">
            <a:avLst>
              <a:gd name="adj1" fmla="val 30201"/>
              <a:gd name="adj2" fmla="val 11060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My family are extra special because I love to spend time with them. I drew our bikes because cycling is one of our favourite things to do together.</a:t>
            </a:r>
          </a:p>
        </p:txBody>
      </p:sp>
      <p:sp>
        <p:nvSpPr>
          <p:cNvPr id="63" name="Speech Bubble: Oval 62">
            <a:extLst>
              <a:ext uri="{FF2B5EF4-FFF2-40B4-BE49-F238E27FC236}">
                <a16:creationId xmlns:a16="http://schemas.microsoft.com/office/drawing/2014/main" id="{8D09C029-AF32-492A-8474-B37BF3443DD9}"/>
              </a:ext>
            </a:extLst>
          </p:cNvPr>
          <p:cNvSpPr/>
          <p:nvPr/>
        </p:nvSpPr>
        <p:spPr>
          <a:xfrm>
            <a:off x="1281495" y="1070560"/>
            <a:ext cx="7346225" cy="1830725"/>
          </a:xfrm>
          <a:prstGeom prst="wedgeEllipseCallout">
            <a:avLst>
              <a:gd name="adj1" fmla="val 32450"/>
              <a:gd name="adj2" fmla="val 11977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 also drew my grandparents talking to me on a video message. They might live far away, but they always take the time to find out about how I am getting on.</a:t>
            </a:r>
          </a:p>
        </p:txBody>
      </p:sp>
      <p:pic>
        <p:nvPicPr>
          <p:cNvPr id="60" name="Picture 12" descr="jun_front">
            <a:extLst>
              <a:ext uri="{FF2B5EF4-FFF2-40B4-BE49-F238E27FC236}">
                <a16:creationId xmlns:a16="http://schemas.microsoft.com/office/drawing/2014/main" id="{B8F64696-2FB3-422B-833F-7732F8FE9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085000" y="3634944"/>
            <a:ext cx="1466051" cy="21706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81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2" grpId="0" animBg="1"/>
      <p:bldP spid="62" grpId="1" animBg="1"/>
      <p:bldP spid="63" grpId="0" animBg="1"/>
      <p:bldP spid="6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79AF37-D7CF-402C-9A08-25517079C93F}"/>
              </a:ext>
            </a:extLst>
          </p:cNvPr>
          <p:cNvGrpSpPr/>
          <p:nvPr/>
        </p:nvGrpSpPr>
        <p:grpSpPr>
          <a:xfrm>
            <a:off x="162471" y="1108739"/>
            <a:ext cx="6303623" cy="5030651"/>
            <a:chOff x="162471" y="1108739"/>
            <a:chExt cx="6303623" cy="5030651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EA2605E-6770-4A19-9B1E-9632CDF25FA0}"/>
                </a:ext>
              </a:extLst>
            </p:cNvPr>
            <p:cNvGrpSpPr/>
            <p:nvPr/>
          </p:nvGrpSpPr>
          <p:grpSpPr>
            <a:xfrm>
              <a:off x="162471" y="1108739"/>
              <a:ext cx="6303623" cy="5030651"/>
              <a:chOff x="639796" y="1085632"/>
              <a:chExt cx="6303623" cy="5030651"/>
            </a:xfrm>
          </p:grpSpPr>
          <p:pic>
            <p:nvPicPr>
              <p:cNvPr id="28" name="Picture 27" descr="A picture containing mirror&#10;&#10;Description automatically generated">
                <a:extLst>
                  <a:ext uri="{FF2B5EF4-FFF2-40B4-BE49-F238E27FC236}">
                    <a16:creationId xmlns:a16="http://schemas.microsoft.com/office/drawing/2014/main" id="{54268294-05E3-4F1A-9514-AD57E1BCA3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350629">
                <a:off x="1144243" y="581185"/>
                <a:ext cx="5030651" cy="6039545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BB744DF8-C89F-4E74-8FD1-ECA08570F4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rgbClr val="D9C3A5">
                    <a:tint val="50000"/>
                    <a:satMod val="18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encilGrayscale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</a:extLst>
              </a:blip>
              <a:srcRect b="45661"/>
              <a:stretch/>
            </p:blipFill>
            <p:spPr>
              <a:xfrm flipH="1">
                <a:off x="3041546" y="4358389"/>
                <a:ext cx="1994256" cy="970960"/>
              </a:xfrm>
              <a:prstGeom prst="rect">
                <a:avLst/>
              </a:prstGeom>
            </p:spPr>
          </p:pic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52455B28-29FC-4977-AEB8-CA487AE86BD4}"/>
                  </a:ext>
                </a:extLst>
              </p:cNvPr>
              <p:cNvGrpSpPr/>
              <p:nvPr/>
            </p:nvGrpSpPr>
            <p:grpSpPr>
              <a:xfrm>
                <a:off x="1353297" y="4072363"/>
                <a:ext cx="1856192" cy="1307787"/>
                <a:chOff x="2430155" y="863439"/>
                <a:chExt cx="2143860" cy="1597641"/>
              </a:xfrm>
            </p:grpSpPr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93F2EAD9-461F-46C0-B457-6EC0DCB1E8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artisticPencilGrayscale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</a:extLst>
                </a:blip>
                <a:srcRect l="21869" t="5200" b="45934"/>
                <a:stretch/>
              </p:blipFill>
              <p:spPr>
                <a:xfrm flipH="1">
                  <a:off x="2430155" y="1153293"/>
                  <a:ext cx="2016245" cy="1129885"/>
                </a:xfrm>
                <a:prstGeom prst="rect">
                  <a:avLst/>
                </a:prstGeom>
              </p:spPr>
            </p:pic>
            <p:pic>
              <p:nvPicPr>
                <p:cNvPr id="42" name="Picture 41" descr="A picture containing map&#10;&#10;Description automatically generated">
                  <a:extLst>
                    <a:ext uri="{FF2B5EF4-FFF2-40B4-BE49-F238E27FC236}">
                      <a16:creationId xmlns:a16="http://schemas.microsoft.com/office/drawing/2014/main" id="{558C004E-6D70-4D12-B26A-E0A73FA1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duotone>
                    <a:prstClr val="black"/>
                    <a:schemeClr val="accent4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artisticPencilGrayscale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57771" y="863439"/>
                  <a:ext cx="2016244" cy="1597641"/>
                </a:xfrm>
                <a:prstGeom prst="rect">
                  <a:avLst/>
                </a:prstGeom>
              </p:spPr>
            </p:pic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21253A5A-EB11-4307-B314-450B2AC1C1EE}"/>
                  </a:ext>
                </a:extLst>
              </p:cNvPr>
              <p:cNvGrpSpPr/>
              <p:nvPr/>
            </p:nvGrpSpPr>
            <p:grpSpPr>
              <a:xfrm>
                <a:off x="4524904" y="3870799"/>
                <a:ext cx="1889782" cy="1509351"/>
                <a:chOff x="2798855" y="4125774"/>
                <a:chExt cx="2083901" cy="1264355"/>
              </a:xfrm>
            </p:grpSpPr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AAA16546-4466-49DA-A2BD-212FF8EB81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artisticPencilGrayscale/>
                          </a14:imgEffect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</a:extLst>
                </a:blip>
                <a:srcRect l="21869" t="5200" b="45934"/>
                <a:stretch/>
              </p:blipFill>
              <p:spPr>
                <a:xfrm flipH="1">
                  <a:off x="2798855" y="4260244"/>
                  <a:ext cx="2016244" cy="1129885"/>
                </a:xfrm>
                <a:prstGeom prst="rect">
                  <a:avLst/>
                </a:prstGeom>
              </p:spPr>
            </p:pic>
            <p:pic>
              <p:nvPicPr>
                <p:cNvPr id="47" name="Picture 46" descr="A picture containing fireworks, animal&#10;&#10;Description automatically generated">
                  <a:extLst>
                    <a:ext uri="{FF2B5EF4-FFF2-40B4-BE49-F238E27FC236}">
                      <a16:creationId xmlns:a16="http://schemas.microsoft.com/office/drawing/2014/main" id="{1FC6EB2F-3F41-4CB5-B8F8-7F6081C6B7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artisticPencilGrayscale/>
                          </a14:imgEffect>
                        </a14:imgLayer>
                      </a14:imgProps>
                    </a:ext>
                  </a:extLst>
                </a:blip>
                <a:srcRect l="8770" b="47169"/>
                <a:stretch/>
              </p:blipFill>
              <p:spPr>
                <a:xfrm>
                  <a:off x="3194316" y="4125774"/>
                  <a:ext cx="1688440" cy="621924"/>
                </a:xfrm>
                <a:prstGeom prst="rect">
                  <a:avLst/>
                </a:prstGeom>
              </p:spPr>
            </p:pic>
          </p:grpSp>
          <p:pic>
            <p:nvPicPr>
              <p:cNvPr id="50" name="Picture 49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691940E6-EC7C-4918-B951-182D3FCB5D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artisticPencilGrayscale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t="39672"/>
              <a:stretch/>
            </p:blipFill>
            <p:spPr>
              <a:xfrm>
                <a:off x="929737" y="2879674"/>
                <a:ext cx="2645861" cy="1596191"/>
              </a:xfrm>
              <a:prstGeom prst="rect">
                <a:avLst/>
              </a:prstGeom>
            </p:spPr>
          </p:pic>
          <p:pic>
            <p:nvPicPr>
              <p:cNvPr id="51" name="Picture 50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9D7047F-25E0-4F6A-A4A9-E4C5773DF8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artisticPencilGrayscale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rcRect t="39672"/>
              <a:stretch/>
            </p:blipFill>
            <p:spPr>
              <a:xfrm>
                <a:off x="4297558" y="2766844"/>
                <a:ext cx="2645861" cy="1596191"/>
              </a:xfrm>
              <a:prstGeom prst="rect">
                <a:avLst/>
              </a:prstGeom>
            </p:spPr>
          </p:pic>
          <p:pic>
            <p:nvPicPr>
              <p:cNvPr id="58" name="Picture 57" descr="A picture containing black, water, small, air&#10;&#10;Description automatically generated">
                <a:extLst>
                  <a:ext uri="{FF2B5EF4-FFF2-40B4-BE49-F238E27FC236}">
                    <a16:creationId xmlns:a16="http://schemas.microsoft.com/office/drawing/2014/main" id="{033F588C-EE40-40DF-9C5D-2A016FBEB2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artisticPencilGrayscale/>
                        </a14:imgEffect>
                        <a14:imgEffect>
                          <a14:sharpenSoften amount="50000"/>
                        </a14:imgEffect>
                        <a14:imgEffect>
                          <a14:brightnessContrast bright="-4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732718" y="2266595"/>
                <a:ext cx="2091406" cy="2060361"/>
              </a:xfrm>
              <a:prstGeom prst="rect">
                <a:avLst/>
              </a:prstGeom>
            </p:spPr>
          </p:pic>
        </p:grpSp>
        <p:pic>
          <p:nvPicPr>
            <p:cNvPr id="64" name="Picture 15" descr="digby-2-trans">
              <a:extLst>
                <a:ext uri="{FF2B5EF4-FFF2-40B4-BE49-F238E27FC236}">
                  <a16:creationId xmlns:a16="http://schemas.microsoft.com/office/drawing/2014/main" id="{BFAF59F5-FD9D-4E7D-ACA8-F2FBD55269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PencilGrayscale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789471">
              <a:off x="2676750" y="5109325"/>
              <a:ext cx="1128554" cy="61405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BFE5D7B-BAF3-444A-B662-BA4DC414E27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928422" y="3787192"/>
            <a:ext cx="2458227" cy="2202572"/>
          </a:xfrm>
          <a:prstGeom prst="rect">
            <a:avLst/>
          </a:prstGeom>
        </p:spPr>
      </p:pic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0D5CC5F7-AA17-48AE-A3BD-136A65214DFB}"/>
              </a:ext>
            </a:extLst>
          </p:cNvPr>
          <p:cNvSpPr/>
          <p:nvPr/>
        </p:nvSpPr>
        <p:spPr>
          <a:xfrm>
            <a:off x="5046417" y="1417788"/>
            <a:ext cx="3223058" cy="1485038"/>
          </a:xfrm>
          <a:prstGeom prst="wedgeEllipseCallout">
            <a:avLst>
              <a:gd name="adj1" fmla="val 19852"/>
              <a:gd name="adj2" fmla="val 1379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 drew my mum, my dad, my pet mouse and me.</a:t>
            </a:r>
          </a:p>
        </p:txBody>
      </p:sp>
      <p:sp>
        <p:nvSpPr>
          <p:cNvPr id="62" name="Speech Bubble: Oval 61">
            <a:extLst>
              <a:ext uri="{FF2B5EF4-FFF2-40B4-BE49-F238E27FC236}">
                <a16:creationId xmlns:a16="http://schemas.microsoft.com/office/drawing/2014/main" id="{450AEAA3-967E-44AB-BD40-8EE5D4EF2D35}"/>
              </a:ext>
            </a:extLst>
          </p:cNvPr>
          <p:cNvSpPr/>
          <p:nvPr/>
        </p:nvSpPr>
        <p:spPr>
          <a:xfrm>
            <a:off x="2411264" y="987425"/>
            <a:ext cx="5520685" cy="1872421"/>
          </a:xfrm>
          <a:prstGeom prst="wedgeEllipseCallout">
            <a:avLst>
              <a:gd name="adj1" fmla="val 39355"/>
              <a:gd name="adj2" fmla="val 12436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There are two houses because sometimes I live with my mum and sometimes I live with my dad. </a:t>
            </a:r>
          </a:p>
        </p:txBody>
      </p:sp>
      <p:sp>
        <p:nvSpPr>
          <p:cNvPr id="63" name="Speech Bubble: Oval 62">
            <a:extLst>
              <a:ext uri="{FF2B5EF4-FFF2-40B4-BE49-F238E27FC236}">
                <a16:creationId xmlns:a16="http://schemas.microsoft.com/office/drawing/2014/main" id="{8D09C029-AF32-492A-8474-B37BF3443DD9}"/>
              </a:ext>
            </a:extLst>
          </p:cNvPr>
          <p:cNvSpPr/>
          <p:nvPr/>
        </p:nvSpPr>
        <p:spPr>
          <a:xfrm>
            <a:off x="795130" y="1304779"/>
            <a:ext cx="8069206" cy="1783339"/>
          </a:xfrm>
          <a:prstGeom prst="wedgeEllipseCallout">
            <a:avLst>
              <a:gd name="adj1" fmla="val 29463"/>
              <a:gd name="adj2" fmla="val 1299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 drew a big heart because there is a lot of love in my family. My mum gives the best hugs, my dad can always make me laugh and my pet mouse is great to play with.</a:t>
            </a:r>
          </a:p>
        </p:txBody>
      </p:sp>
    </p:spTree>
    <p:extLst>
      <p:ext uri="{BB962C8B-B14F-4D97-AF65-F5344CB8AC3E}">
        <p14:creationId xmlns:p14="http://schemas.microsoft.com/office/powerpoint/2010/main" val="48213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2" grpId="0" animBg="1"/>
      <p:bldP spid="62" grpId="1" animBg="1"/>
      <p:bldP spid="63" grpId="0" animBg="1"/>
      <p:bldP spid="6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51EA8CE-E785-4EF7-A0A7-259E2140DD8A}"/>
              </a:ext>
            </a:extLst>
          </p:cNvPr>
          <p:cNvGrpSpPr/>
          <p:nvPr/>
        </p:nvGrpSpPr>
        <p:grpSpPr>
          <a:xfrm>
            <a:off x="-72338" y="1150250"/>
            <a:ext cx="6226245" cy="5030651"/>
            <a:chOff x="-72338" y="1150250"/>
            <a:chExt cx="6226245" cy="5030651"/>
          </a:xfrm>
        </p:grpSpPr>
        <p:pic>
          <p:nvPicPr>
            <p:cNvPr id="28" name="Picture 27" descr="A picture containing mirror&#10;&#10;Description automatically generated">
              <a:extLst>
                <a:ext uri="{FF2B5EF4-FFF2-40B4-BE49-F238E27FC236}">
                  <a16:creationId xmlns:a16="http://schemas.microsoft.com/office/drawing/2014/main" id="{54268294-05E3-4F1A-9514-AD57E1BCA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350629">
              <a:off x="618809" y="645803"/>
              <a:ext cx="5030651" cy="6039545"/>
            </a:xfrm>
            <a:prstGeom prst="rect">
              <a:avLst/>
            </a:prstGeom>
          </p:spPr>
        </p:pic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50170318-9A83-405B-8575-D4381F198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52539" y="1885439"/>
              <a:ext cx="2365968" cy="1212022"/>
            </a:xfrm>
            <a:prstGeom prst="rect">
              <a:avLst/>
            </a:prstGeom>
          </p:spPr>
        </p:pic>
        <p:pic>
          <p:nvPicPr>
            <p:cNvPr id="20" name="Picture 18" descr="pete_front">
              <a:extLst>
                <a:ext uri="{FF2B5EF4-FFF2-40B4-BE49-F238E27FC236}">
                  <a16:creationId xmlns:a16="http://schemas.microsoft.com/office/drawing/2014/main" id="{E0207C39-702D-4C33-81EC-8594FCEBDA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9248" y="2816307"/>
              <a:ext cx="2129896" cy="213437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5" descr="A picture containing display, electronics, computer&#10;&#10;Description automatically generated">
              <a:extLst>
                <a:ext uri="{FF2B5EF4-FFF2-40B4-BE49-F238E27FC236}">
                  <a16:creationId xmlns:a16="http://schemas.microsoft.com/office/drawing/2014/main" id="{A8B415DA-B7C3-464A-B7F3-234963539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86355" y="3108511"/>
              <a:ext cx="2483193" cy="1842174"/>
            </a:xfrm>
            <a:prstGeom prst="rect">
              <a:avLst/>
            </a:prstGeom>
          </p:spPr>
        </p:pic>
        <p:pic>
          <p:nvPicPr>
            <p:cNvPr id="29" name="Picture 4" descr="callum_front">
              <a:extLst>
                <a:ext uri="{FF2B5EF4-FFF2-40B4-BE49-F238E27FC236}">
                  <a16:creationId xmlns:a16="http://schemas.microsoft.com/office/drawing/2014/main" id="{CB405DB4-0B16-43CD-A874-9733F28AD3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b="46108"/>
            <a:stretch/>
          </p:blipFill>
          <p:spPr bwMode="auto">
            <a:xfrm flipH="1">
              <a:off x="3496725" y="3857188"/>
              <a:ext cx="2343837" cy="193947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3C27AB1-DA4E-44D6-AE12-019719B188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42" b="95625" l="9718" r="89969">
                          <a14:foregroundMark x1="46708" y1="85417" x2="46708" y2="85417"/>
                          <a14:foregroundMark x1="57053" y1="87292" x2="57053" y2="87292"/>
                          <a14:foregroundMark x1="46708" y1="91458" x2="46708" y2="91458"/>
                          <a14:foregroundMark x1="45141" y1="95833" x2="45141" y2="95833"/>
                          <a14:foregroundMark x1="50470" y1="9792" x2="43574" y2="8542"/>
                          <a14:backgroundMark x1="45141" y1="96042" x2="45141" y2="96042"/>
                        </a14:backgroundRemoval>
                      </a14:imgEffect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 b="54763"/>
            <a:stretch/>
          </p:blipFill>
          <p:spPr>
            <a:xfrm>
              <a:off x="-72338" y="2667845"/>
              <a:ext cx="2292067" cy="1560183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CCB2FBE-1781-40B0-B064-F47F9366880E}"/>
                </a:ext>
              </a:extLst>
            </p:cNvPr>
            <p:cNvGrpSpPr/>
            <p:nvPr/>
          </p:nvGrpSpPr>
          <p:grpSpPr>
            <a:xfrm>
              <a:off x="689340" y="3582927"/>
              <a:ext cx="3160642" cy="2154465"/>
              <a:chOff x="839504" y="3261104"/>
              <a:chExt cx="3160642" cy="2154465"/>
            </a:xfrm>
          </p:grpSpPr>
          <p:pic>
            <p:nvPicPr>
              <p:cNvPr id="31" name="Picture 4" descr="callum_front">
                <a:extLst>
                  <a:ext uri="{FF2B5EF4-FFF2-40B4-BE49-F238E27FC236}">
                    <a16:creationId xmlns:a16="http://schemas.microsoft.com/office/drawing/2014/main" id="{47EADD2F-5C86-42F6-A073-24D852A6A6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 l="25577" t="13631" r="-20108" b="54046"/>
              <a:stretch/>
            </p:blipFill>
            <p:spPr bwMode="auto">
              <a:xfrm>
                <a:off x="839504" y="3756245"/>
                <a:ext cx="3160642" cy="1659324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4" name="Picture 4" descr="callum_front">
                <a:extLst>
                  <a:ext uri="{FF2B5EF4-FFF2-40B4-BE49-F238E27FC236}">
                    <a16:creationId xmlns:a16="http://schemas.microsoft.com/office/drawing/2014/main" id="{3672DB91-6A3D-47F3-A734-B70AD1E398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 l="29322" t="8213" r="57108" b="80884"/>
              <a:stretch/>
            </p:blipFill>
            <p:spPr bwMode="auto">
              <a:xfrm>
                <a:off x="1537423" y="3261104"/>
                <a:ext cx="598654" cy="642613"/>
              </a:xfrm>
              <a:prstGeom prst="rtTriangle">
                <a:avLst/>
              </a:prstGeom>
              <a:solidFill>
                <a:schemeClr val="bg1">
                  <a:alpha val="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4" descr="callum_front">
                <a:extLst>
                  <a:ext uri="{FF2B5EF4-FFF2-40B4-BE49-F238E27FC236}">
                    <a16:creationId xmlns:a16="http://schemas.microsoft.com/office/drawing/2014/main" id="{F718B77B-92E7-46F9-AF4B-3B428EF56D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 l="29322" t="8213" r="57108" b="80884"/>
              <a:stretch/>
            </p:blipFill>
            <p:spPr bwMode="auto">
              <a:xfrm>
                <a:off x="938770" y="3497369"/>
                <a:ext cx="520888" cy="642613"/>
              </a:xfrm>
              <a:prstGeom prst="rtTriangle">
                <a:avLst/>
              </a:prstGeom>
              <a:solidFill>
                <a:schemeClr val="bg1">
                  <a:alpha val="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0D5CC5F7-AA17-48AE-A3BD-136A65214DFB}"/>
              </a:ext>
            </a:extLst>
          </p:cNvPr>
          <p:cNvSpPr/>
          <p:nvPr/>
        </p:nvSpPr>
        <p:spPr>
          <a:xfrm>
            <a:off x="4982030" y="1263827"/>
            <a:ext cx="4006439" cy="1485038"/>
          </a:xfrm>
          <a:prstGeom prst="wedgeEllipseCallout">
            <a:avLst>
              <a:gd name="adj1" fmla="val 25711"/>
              <a:gd name="adj2" fmla="val 11923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 drew my dad, my best friend Pete, my skating coach and me.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41433D29-270B-49BB-989F-000272423AB0}"/>
              </a:ext>
            </a:extLst>
          </p:cNvPr>
          <p:cNvSpPr/>
          <p:nvPr/>
        </p:nvSpPr>
        <p:spPr>
          <a:xfrm>
            <a:off x="4184236" y="986898"/>
            <a:ext cx="4900405" cy="1889489"/>
          </a:xfrm>
          <a:prstGeom prst="wedgeEllipseCallout">
            <a:avLst>
              <a:gd name="adj1" fmla="val 24336"/>
              <a:gd name="adj2" fmla="val 10608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My dad is special because he always makes time for me. This is a picture of us enjoying our Friday movie night.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6C1E0811-B775-4B04-9C6C-59F9AA14BBEB}"/>
              </a:ext>
            </a:extLst>
          </p:cNvPr>
          <p:cNvSpPr/>
          <p:nvPr/>
        </p:nvSpPr>
        <p:spPr>
          <a:xfrm>
            <a:off x="4361453" y="972771"/>
            <a:ext cx="4715699" cy="1902901"/>
          </a:xfrm>
          <a:prstGeom prst="wedgeEllipseCallout">
            <a:avLst>
              <a:gd name="adj1" fmla="val 17791"/>
              <a:gd name="adj2" fmla="val 1144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 drew a helping hand because Pete is always there for me if I need cheering up.</a:t>
            </a:r>
          </a:p>
        </p:txBody>
      </p:sp>
      <p:pic>
        <p:nvPicPr>
          <p:cNvPr id="39" name="Picture 4" descr="callum_front">
            <a:extLst>
              <a:ext uri="{FF2B5EF4-FFF2-40B4-BE49-F238E27FC236}">
                <a16:creationId xmlns:a16="http://schemas.microsoft.com/office/drawing/2014/main" id="{217829D5-F735-48DB-BC35-4F002B9F2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flipH="1">
            <a:off x="7694555" y="3761744"/>
            <a:ext cx="1390086" cy="2134378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D2FAEF85-89B3-4D51-9199-175187112948}"/>
              </a:ext>
            </a:extLst>
          </p:cNvPr>
          <p:cNvSpPr/>
          <p:nvPr/>
        </p:nvSpPr>
        <p:spPr>
          <a:xfrm>
            <a:off x="3395538" y="1151168"/>
            <a:ext cx="5658407" cy="1872064"/>
          </a:xfrm>
          <a:prstGeom prst="wedgeEllipseCallout">
            <a:avLst>
              <a:gd name="adj1" fmla="val 23763"/>
              <a:gd name="adj2" fmla="val 1255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 also drew Dan my skating coach. My confidence has grown so much since I started lessons with him.</a:t>
            </a:r>
          </a:p>
        </p:txBody>
      </p:sp>
    </p:spTree>
    <p:extLst>
      <p:ext uri="{BB962C8B-B14F-4D97-AF65-F5344CB8AC3E}">
        <p14:creationId xmlns:p14="http://schemas.microsoft.com/office/powerpoint/2010/main" val="43386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 animBg="1"/>
      <p:bldP spid="23" grpId="1" animBg="1"/>
      <p:bldP spid="24" grpId="0" animBg="1"/>
      <p:bldP spid="24" grpId="1" animBg="1"/>
      <p:bldP spid="30" grpId="0" animBg="1"/>
      <p:bldP spid="3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61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9ADDE2C-602D-409D-B2D4-9E08388661AF}"/>
              </a:ext>
            </a:extLst>
          </p:cNvPr>
          <p:cNvGrpSpPr/>
          <p:nvPr/>
        </p:nvGrpSpPr>
        <p:grpSpPr>
          <a:xfrm>
            <a:off x="88662" y="1108739"/>
            <a:ext cx="6039545" cy="5030651"/>
            <a:chOff x="185946" y="1172679"/>
            <a:chExt cx="6039545" cy="503065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32C0F39-524D-4305-9227-CA40839110BB}"/>
                </a:ext>
              </a:extLst>
            </p:cNvPr>
            <p:cNvGrpSpPr/>
            <p:nvPr/>
          </p:nvGrpSpPr>
          <p:grpSpPr>
            <a:xfrm>
              <a:off x="185946" y="1172679"/>
              <a:ext cx="6039545" cy="5030651"/>
              <a:chOff x="185946" y="1144407"/>
              <a:chExt cx="6039545" cy="5030651"/>
            </a:xfrm>
          </p:grpSpPr>
          <p:pic>
            <p:nvPicPr>
              <p:cNvPr id="28" name="Picture 27" descr="A picture containing mirror&#10;&#10;Description automatically generated">
                <a:extLst>
                  <a:ext uri="{FF2B5EF4-FFF2-40B4-BE49-F238E27FC236}">
                    <a16:creationId xmlns:a16="http://schemas.microsoft.com/office/drawing/2014/main" id="{54268294-05E3-4F1A-9514-AD57E1BCA3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350629">
                <a:off x="690393" y="639960"/>
                <a:ext cx="5030651" cy="6039545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4B41501C-415F-425C-A1F4-04929BFD0E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rgbClr val="F6CF82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2087" b="89518" l="4706" r="31765">
                            <a14:foregroundMark x1="17433" y1="14448" x2="17433" y2="14448"/>
                            <a14:foregroundMark x1="22353" y1="13692" x2="22353" y2="13692"/>
                            <a14:foregroundMark x1="31765" y1="21058" x2="31765" y2="21058"/>
                            <a14:foregroundMark x1="14011" y1="13031" x2="14011" y2="13031"/>
                            <a14:foregroundMark x1="20749" y1="19358" x2="20749" y2="19358"/>
                            <a14:foregroundMark x1="17433" y1="18414" x2="17433" y2="18414"/>
                            <a14:foregroundMark x1="19893" y1="20302" x2="19893" y2="20302"/>
                            <a14:foregroundMark x1="19893" y1="20397" x2="19037" y2="18130"/>
                            <a14:foregroundMark x1="20107" y1="14259" x2="19572" y2="12087"/>
                            <a14:foregroundMark x1="22864" y1="86738" x2="27380" y2="89141"/>
                            <a14:foregroundMark x1="21169" y1="85836" x2="21551" y2="86040"/>
                            <a14:foregroundMark x1="19572" y1="84986" x2="21169" y2="85836"/>
                            <a14:foregroundMark x1="9626" y1="88480" x2="4706" y2="89518"/>
                            <a14:foregroundMark x1="22567" y1="24551" x2="23743" y2="24740"/>
                            <a14:foregroundMark x1="22032" y1="32011" x2="23422" y2="31539"/>
                            <a14:foregroundMark x1="21711" y1="38149" x2="23529" y2="37960"/>
                            <a14:backgroundMark x1="21818" y1="86025" x2="21818" y2="86025"/>
                            <a14:backgroundMark x1="21711" y1="86025" x2="21711" y2="86025"/>
                            <a14:backgroundMark x1="21711" y1="86025" x2="21711" y2="86213"/>
                            <a14:backgroundMark x1="21711" y1="85836" x2="21711" y2="85836"/>
                            <a14:backgroundMark x1="21711" y1="85836" x2="23422" y2="86025"/>
                            <a14:backgroundMark x1="21497" y1="86308" x2="21497" y2="85552"/>
                          </a14:backgroundRemoval>
                        </a14:imgEffect>
                        <a14:imgEffect>
                          <a14:artisticWatercolorSponge/>
                        </a14:imgEffect>
                      </a14:imgLayer>
                    </a14:imgProps>
                  </a:ext>
                </a:extLst>
              </a:blip>
              <a:srcRect l="2574" t="8280" r="65693" b="5635"/>
              <a:stretch/>
            </p:blipFill>
            <p:spPr>
              <a:xfrm flipH="1">
                <a:off x="2586579" y="1899755"/>
                <a:ext cx="1291309" cy="3967450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5B3C33A6-4071-4BCC-ABF6-1E58D34AF0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rgbClr val="E77619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2087" b="89518" l="4706" r="31765">
                            <a14:foregroundMark x1="17433" y1="14448" x2="17433" y2="14448"/>
                            <a14:foregroundMark x1="22353" y1="13692" x2="22353" y2="13692"/>
                            <a14:foregroundMark x1="31765" y1="21058" x2="31765" y2="21058"/>
                            <a14:foregroundMark x1="14011" y1="13031" x2="14011" y2="13031"/>
                            <a14:foregroundMark x1="20749" y1="19358" x2="20749" y2="19358"/>
                            <a14:foregroundMark x1="17433" y1="18414" x2="17433" y2="18414"/>
                            <a14:foregroundMark x1="19893" y1="20302" x2="19893" y2="20302"/>
                            <a14:foregroundMark x1="19893" y1="20397" x2="19037" y2="18130"/>
                            <a14:foregroundMark x1="20107" y1="14259" x2="19572" y2="12087"/>
                            <a14:foregroundMark x1="22864" y1="86738" x2="27380" y2="89141"/>
                            <a14:foregroundMark x1="21169" y1="85836" x2="21551" y2="86040"/>
                            <a14:foregroundMark x1="19572" y1="84986" x2="21169" y2="85836"/>
                            <a14:foregroundMark x1="9626" y1="88480" x2="4706" y2="89518"/>
                            <a14:foregroundMark x1="22567" y1="24551" x2="23743" y2="24740"/>
                            <a14:foregroundMark x1="22032" y1="32011" x2="23422" y2="31539"/>
                            <a14:foregroundMark x1="21711" y1="38149" x2="23529" y2="37960"/>
                            <a14:backgroundMark x1="21818" y1="86025" x2="21818" y2="86025"/>
                            <a14:backgroundMark x1="21711" y1="86025" x2="21711" y2="86025"/>
                            <a14:backgroundMark x1="21711" y1="86025" x2="21711" y2="86213"/>
                            <a14:backgroundMark x1="21711" y1="85836" x2="21711" y2="85836"/>
                            <a14:backgroundMark x1="21711" y1="85836" x2="23422" y2="86025"/>
                            <a14:backgroundMark x1="21497" y1="86308" x2="21497" y2="85552"/>
                          </a14:backgroundRemoval>
                        </a14:imgEffect>
                        <a14:imgEffect>
                          <a14:artisticWatercolorSponge/>
                        </a14:imgEffect>
                      </a14:imgLayer>
                    </a14:imgProps>
                  </a:ext>
                </a:extLst>
              </a:blip>
              <a:srcRect l="2574" t="8280" r="65693" b="5635"/>
              <a:stretch/>
            </p:blipFill>
            <p:spPr>
              <a:xfrm>
                <a:off x="3049780" y="4265280"/>
                <a:ext cx="591109" cy="1475284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767F61B-62A5-4734-A532-1320079729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duotone>
                  <a:prstClr val="black"/>
                  <a:srgbClr val="E77619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2087" b="89518" l="4706" r="31765">
                            <a14:foregroundMark x1="17433" y1="14448" x2="17433" y2="14448"/>
                            <a14:foregroundMark x1="22353" y1="13692" x2="22353" y2="13692"/>
                            <a14:foregroundMark x1="31765" y1="21058" x2="31765" y2="21058"/>
                            <a14:foregroundMark x1="14011" y1="13031" x2="14011" y2="13031"/>
                            <a14:foregroundMark x1="20749" y1="19358" x2="20749" y2="19358"/>
                            <a14:foregroundMark x1="17433" y1="18414" x2="17433" y2="18414"/>
                            <a14:foregroundMark x1="19893" y1="20302" x2="19893" y2="20302"/>
                            <a14:foregroundMark x1="19893" y1="20397" x2="19037" y2="18130"/>
                            <a14:foregroundMark x1="20107" y1="14259" x2="19572" y2="12087"/>
                            <a14:foregroundMark x1="22864" y1="86738" x2="27380" y2="89141"/>
                            <a14:foregroundMark x1="21169" y1="85836" x2="21551" y2="86040"/>
                            <a14:foregroundMark x1="19572" y1="84986" x2="21169" y2="85836"/>
                            <a14:foregroundMark x1="9626" y1="88480" x2="4706" y2="89518"/>
                            <a14:foregroundMark x1="22567" y1="24551" x2="23743" y2="24740"/>
                            <a14:foregroundMark x1="22032" y1="32011" x2="23422" y2="31539"/>
                            <a14:foregroundMark x1="21711" y1="38149" x2="23529" y2="37960"/>
                            <a14:backgroundMark x1="21818" y1="86025" x2="21818" y2="86025"/>
                            <a14:backgroundMark x1="21711" y1="86025" x2="21711" y2="86025"/>
                            <a14:backgroundMark x1="21711" y1="86025" x2="21711" y2="86213"/>
                            <a14:backgroundMark x1="21711" y1="85836" x2="21711" y2="85836"/>
                            <a14:backgroundMark x1="21711" y1="85836" x2="23422" y2="86025"/>
                            <a14:backgroundMark x1="21497" y1="86308" x2="21497" y2="85552"/>
                          </a14:backgroundRemoval>
                        </a14:imgEffect>
                        <a14:imgEffect>
                          <a14:artisticWatercolorSponge/>
                        </a14:imgEffect>
                      </a14:imgLayer>
                    </a14:imgProps>
                  </a:ext>
                </a:extLst>
              </a:blip>
              <a:srcRect l="2574" t="8280" r="65693" b="5635"/>
              <a:stretch/>
            </p:blipFill>
            <p:spPr>
              <a:xfrm>
                <a:off x="3732857" y="2168814"/>
                <a:ext cx="1212592" cy="3725599"/>
              </a:xfrm>
              <a:prstGeom prst="rect">
                <a:avLst/>
              </a:prstGeom>
            </p:spPr>
          </p:pic>
          <p:pic>
            <p:nvPicPr>
              <p:cNvPr id="6" name="Picture 5" descr="A close up of a guitar&#10;&#10;Description automatically generated">
                <a:extLst>
                  <a:ext uri="{FF2B5EF4-FFF2-40B4-BE49-F238E27FC236}">
                    <a16:creationId xmlns:a16="http://schemas.microsoft.com/office/drawing/2014/main" id="{549F79DD-6B6E-4CE5-9772-A3AADE4E6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43952" y="3632715"/>
                <a:ext cx="1624665" cy="1805183"/>
              </a:xfrm>
              <a:prstGeom prst="rect">
                <a:avLst/>
              </a:prstGeom>
            </p:spPr>
          </p:pic>
          <p:sp>
            <p:nvSpPr>
              <p:cNvPr id="17" name="Speech Bubble: Oval 16">
                <a:extLst>
                  <a:ext uri="{FF2B5EF4-FFF2-40B4-BE49-F238E27FC236}">
                    <a16:creationId xmlns:a16="http://schemas.microsoft.com/office/drawing/2014/main" id="{B6FF869E-7846-4FDC-9CA7-0590862FBE26}"/>
                  </a:ext>
                </a:extLst>
              </p:cNvPr>
              <p:cNvSpPr/>
              <p:nvPr/>
            </p:nvSpPr>
            <p:spPr>
              <a:xfrm>
                <a:off x="1894938" y="2845507"/>
                <a:ext cx="1030335" cy="865668"/>
              </a:xfrm>
              <a:prstGeom prst="wedgeEllipseCallout">
                <a:avLst>
                  <a:gd name="adj1" fmla="val -62469"/>
                  <a:gd name="adj2" fmla="val 49871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1" name="Picture 20" descr="A picture containing object, clock&#10;&#10;Description automatically generated">
                <a:extLst>
                  <a:ext uri="{FF2B5EF4-FFF2-40B4-BE49-F238E27FC236}">
                    <a16:creationId xmlns:a16="http://schemas.microsoft.com/office/drawing/2014/main" id="{9CC641AD-2A0C-4C33-8238-8D46502216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81168" y="3313965"/>
                <a:ext cx="913156" cy="989424"/>
              </a:xfrm>
              <a:prstGeom prst="rect">
                <a:avLst/>
              </a:prstGeom>
            </p:spPr>
          </p:pic>
          <p:pic>
            <p:nvPicPr>
              <p:cNvPr id="20" name="Picture 19" descr="miltali_front">
                <a:extLst>
                  <a:ext uri="{FF2B5EF4-FFF2-40B4-BE49-F238E27FC236}">
                    <a16:creationId xmlns:a16="http://schemas.microsoft.com/office/drawing/2014/main" id="{BAFED236-DF08-4438-B4FD-46A54E67BF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1019" y="4610323"/>
                <a:ext cx="1083549" cy="10532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3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606F25A-57C5-4777-89F2-779F97A6E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2087" b="89518" l="4706" r="31765">
                          <a14:foregroundMark x1="17433" y1="14448" x2="17433" y2="14448"/>
                          <a14:foregroundMark x1="22353" y1="13692" x2="22353" y2="13692"/>
                          <a14:foregroundMark x1="31765" y1="21058" x2="31765" y2="21058"/>
                          <a14:foregroundMark x1="14011" y1="13031" x2="14011" y2="13031"/>
                          <a14:foregroundMark x1="20749" y1="19358" x2="20749" y2="19358"/>
                          <a14:foregroundMark x1="17433" y1="18414" x2="17433" y2="18414"/>
                          <a14:foregroundMark x1="19893" y1="20302" x2="19893" y2="20302"/>
                          <a14:foregroundMark x1="19893" y1="20397" x2="19037" y2="18130"/>
                          <a14:foregroundMark x1="20107" y1="14259" x2="19572" y2="12087"/>
                          <a14:foregroundMark x1="22864" y1="86738" x2="27380" y2="89141"/>
                          <a14:foregroundMark x1="21169" y1="85836" x2="21551" y2="86040"/>
                          <a14:foregroundMark x1="19572" y1="84986" x2="21169" y2="85836"/>
                          <a14:foregroundMark x1="9626" y1="88480" x2="4706" y2="89518"/>
                          <a14:foregroundMark x1="22567" y1="24551" x2="23743" y2="24740"/>
                          <a14:foregroundMark x1="22032" y1="32011" x2="23422" y2="31539"/>
                          <a14:foregroundMark x1="21711" y1="38149" x2="23529" y2="37960"/>
                          <a14:backgroundMark x1="21818" y1="86025" x2="21818" y2="86025"/>
                          <a14:backgroundMark x1="21711" y1="86025" x2="21711" y2="86025"/>
                          <a14:backgroundMark x1="21711" y1="86025" x2="21711" y2="86213"/>
                          <a14:backgroundMark x1="21711" y1="85836" x2="21711" y2="85836"/>
                          <a14:backgroundMark x1="21711" y1="85836" x2="23422" y2="86025"/>
                          <a14:backgroundMark x1="21497" y1="86308" x2="21497" y2="85552"/>
                        </a14:backgroundRemoval>
                      </a14:imgEffect>
                      <a14:imgEffect>
                        <a14:artisticWatercolorSponge/>
                      </a14:imgEffect>
                    </a14:imgLayer>
                  </a14:imgProps>
                </a:ext>
              </a:extLst>
            </a:blip>
            <a:srcRect l="2574" t="8280" r="65693" b="5635"/>
            <a:stretch/>
          </p:blipFill>
          <p:spPr>
            <a:xfrm>
              <a:off x="3582465" y="3260306"/>
              <a:ext cx="835505" cy="2567028"/>
            </a:xfrm>
            <a:prstGeom prst="rect">
              <a:avLst/>
            </a:prstGeom>
          </p:spPr>
        </p:pic>
      </p:grpSp>
      <p:sp>
        <p:nvSpPr>
          <p:cNvPr id="26" name="Freeform 25"/>
          <p:cNvSpPr/>
          <p:nvPr/>
        </p:nvSpPr>
        <p:spPr>
          <a:xfrm>
            <a:off x="0" y="5989764"/>
            <a:ext cx="9144000" cy="865668"/>
          </a:xfrm>
          <a:custGeom>
            <a:avLst/>
            <a:gdLst>
              <a:gd name="connsiteX0" fmla="*/ 9144000 w 9144000"/>
              <a:gd name="connsiteY0" fmla="*/ 0 h 865668"/>
              <a:gd name="connsiteX1" fmla="*/ 9144000 w 9144000"/>
              <a:gd name="connsiteY1" fmla="*/ 481259 h 865668"/>
              <a:gd name="connsiteX2" fmla="*/ 9144000 w 9144000"/>
              <a:gd name="connsiteY2" fmla="*/ 655455 h 865668"/>
              <a:gd name="connsiteX3" fmla="*/ 9144000 w 9144000"/>
              <a:gd name="connsiteY3" fmla="*/ 865668 h 865668"/>
              <a:gd name="connsiteX4" fmla="*/ 0 w 9144000"/>
              <a:gd name="connsiteY4" fmla="*/ 865668 h 865668"/>
              <a:gd name="connsiteX5" fmla="*/ 0 w 9144000"/>
              <a:gd name="connsiteY5" fmla="*/ 655455 h 865668"/>
              <a:gd name="connsiteX6" fmla="*/ 0 w 9144000"/>
              <a:gd name="connsiteY6" fmla="*/ 481259 h 865668"/>
              <a:gd name="connsiteX7" fmla="*/ 0 w 9144000"/>
              <a:gd name="connsiteY7" fmla="*/ 356050 h 86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65668">
                <a:moveTo>
                  <a:pt x="9144000" y="0"/>
                </a:moveTo>
                <a:lnTo>
                  <a:pt x="9144000" y="481259"/>
                </a:lnTo>
                <a:lnTo>
                  <a:pt x="9144000" y="655455"/>
                </a:lnTo>
                <a:lnTo>
                  <a:pt x="9144000" y="865668"/>
                </a:lnTo>
                <a:lnTo>
                  <a:pt x="0" y="865668"/>
                </a:lnTo>
                <a:lnTo>
                  <a:pt x="0" y="655455"/>
                </a:lnTo>
                <a:lnTo>
                  <a:pt x="0" y="481259"/>
                </a:lnTo>
                <a:lnTo>
                  <a:pt x="0" y="3560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0" y="1"/>
            <a:ext cx="9144000" cy="1140117"/>
          </a:xfrm>
          <a:custGeom>
            <a:avLst/>
            <a:gdLst>
              <a:gd name="connsiteX0" fmla="*/ 0 w 9144000"/>
              <a:gd name="connsiteY0" fmla="*/ 0 h 1140117"/>
              <a:gd name="connsiteX1" fmla="*/ 9144000 w 9144000"/>
              <a:gd name="connsiteY1" fmla="*/ 0 h 1140117"/>
              <a:gd name="connsiteX2" fmla="*/ 9144000 w 9144000"/>
              <a:gd name="connsiteY2" fmla="*/ 484662 h 1140117"/>
              <a:gd name="connsiteX3" fmla="*/ 9144000 w 9144000"/>
              <a:gd name="connsiteY3" fmla="*/ 760270 h 1140117"/>
              <a:gd name="connsiteX4" fmla="*/ 9144000 w 9144000"/>
              <a:gd name="connsiteY4" fmla="*/ 784067 h 1140117"/>
              <a:gd name="connsiteX5" fmla="*/ 0 w 9144000"/>
              <a:gd name="connsiteY5" fmla="*/ 1140117 h 1140117"/>
              <a:gd name="connsiteX6" fmla="*/ 0 w 9144000"/>
              <a:gd name="connsiteY6" fmla="*/ 760270 h 1140117"/>
              <a:gd name="connsiteX7" fmla="*/ 0 w 9144000"/>
              <a:gd name="connsiteY7" fmla="*/ 484662 h 11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140117">
                <a:moveTo>
                  <a:pt x="0" y="0"/>
                </a:moveTo>
                <a:lnTo>
                  <a:pt x="9144000" y="0"/>
                </a:lnTo>
                <a:lnTo>
                  <a:pt x="9144000" y="484662"/>
                </a:lnTo>
                <a:lnTo>
                  <a:pt x="9144000" y="760270"/>
                </a:lnTo>
                <a:lnTo>
                  <a:pt x="9144000" y="784067"/>
                </a:lnTo>
                <a:lnTo>
                  <a:pt x="0" y="1140117"/>
                </a:lnTo>
                <a:lnTo>
                  <a:pt x="0" y="760270"/>
                </a:lnTo>
                <a:lnTo>
                  <a:pt x="0" y="4846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5" y="268625"/>
            <a:ext cx="923769" cy="10337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4360" y="6455323"/>
            <a:ext cx="51116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Arial" charset="0"/>
                <a:cs typeface="Arial" charset="0"/>
              </a:rPr>
              <a:t>© Young Citizens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697" y="6293278"/>
            <a:ext cx="79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/>
            <a:r>
              <a:rPr lang="en-US" sz="2400" b="1" dirty="0">
                <a:solidFill>
                  <a:srgbClr val="F1613F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0D5CC5F7-AA17-48AE-A3BD-136A65214DFB}"/>
              </a:ext>
            </a:extLst>
          </p:cNvPr>
          <p:cNvSpPr/>
          <p:nvPr/>
        </p:nvSpPr>
        <p:spPr>
          <a:xfrm>
            <a:off x="4807050" y="994682"/>
            <a:ext cx="3390141" cy="2798795"/>
          </a:xfrm>
          <a:prstGeom prst="wedgeEllipseCallout">
            <a:avLst>
              <a:gd name="adj1" fmla="val 51087"/>
              <a:gd name="adj2" fmla="val 310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My special people are my mums, my baby sister and my friend </a:t>
            </a:r>
            <a:r>
              <a:rPr lang="en-GB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Mitali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0" name="Speech Bubble: Oval 39">
            <a:extLst>
              <a:ext uri="{FF2B5EF4-FFF2-40B4-BE49-F238E27FC236}">
                <a16:creationId xmlns:a16="http://schemas.microsoft.com/office/drawing/2014/main" id="{404B7D69-317C-4ECC-9747-A7A23AA1B45F}"/>
              </a:ext>
            </a:extLst>
          </p:cNvPr>
          <p:cNvSpPr/>
          <p:nvPr/>
        </p:nvSpPr>
        <p:spPr>
          <a:xfrm>
            <a:off x="4603902" y="994682"/>
            <a:ext cx="3367852" cy="4768712"/>
          </a:xfrm>
          <a:prstGeom prst="wedgeEllipseCallout">
            <a:avLst>
              <a:gd name="adj1" fmla="val 61348"/>
              <a:gd name="adj2" fmla="val -32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My parents encourage me to learn new things like playing the guitar and painting. </a:t>
            </a:r>
          </a:p>
          <a:p>
            <a:endParaRPr lang="en-GB" sz="105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My little sister looks ups to me and I hope to teach her one day.</a:t>
            </a: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C770AF05-34CA-4ACB-AA37-C9D681E334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70" y="2220531"/>
            <a:ext cx="1321975" cy="374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83E40F12-2187-4F52-BC03-2DB38924F0A9}"/>
              </a:ext>
            </a:extLst>
          </p:cNvPr>
          <p:cNvSpPr/>
          <p:nvPr/>
        </p:nvSpPr>
        <p:spPr>
          <a:xfrm>
            <a:off x="4727545" y="1195028"/>
            <a:ext cx="3130123" cy="2959739"/>
          </a:xfrm>
          <a:prstGeom prst="wedgeEllipseCallout">
            <a:avLst>
              <a:gd name="adj1" fmla="val 55111"/>
              <a:gd name="adj2" fmla="val 259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Mitali</a:t>
            </a:r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is special to all my family. He is kind, fun and thoughtful. He’s almost like a brother to me.</a:t>
            </a:r>
          </a:p>
        </p:txBody>
      </p:sp>
      <p:sp>
        <p:nvSpPr>
          <p:cNvPr id="41" name="Speech Bubble: Oval 40">
            <a:extLst>
              <a:ext uri="{FF2B5EF4-FFF2-40B4-BE49-F238E27FC236}">
                <a16:creationId xmlns:a16="http://schemas.microsoft.com/office/drawing/2014/main" id="{4229BDBB-833C-48A2-BB7A-89EC3D60BBD1}"/>
              </a:ext>
            </a:extLst>
          </p:cNvPr>
          <p:cNvSpPr/>
          <p:nvPr/>
        </p:nvSpPr>
        <p:spPr>
          <a:xfrm>
            <a:off x="4462290" y="1155920"/>
            <a:ext cx="3646286" cy="2667942"/>
          </a:xfrm>
          <a:prstGeom prst="wedgeEllipseCallout">
            <a:avLst>
              <a:gd name="adj1" fmla="val 49897"/>
              <a:gd name="adj2" fmla="val 3394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 know I can always talk to my mums if I have a worry, that’s why I drew the speech bubble.</a:t>
            </a:r>
          </a:p>
        </p:txBody>
      </p:sp>
    </p:spTree>
    <p:extLst>
      <p:ext uri="{BB962C8B-B14F-4D97-AF65-F5344CB8AC3E}">
        <p14:creationId xmlns:p14="http://schemas.microsoft.com/office/powerpoint/2010/main" val="292733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0" grpId="0" animBg="1"/>
      <p:bldP spid="40" grpId="1" animBg="1"/>
      <p:bldP spid="24" grpId="0" animBg="1"/>
      <p:bldP spid="24" grpId="1" animBg="1"/>
      <p:bldP spid="41" grpId="0" animBg="1"/>
      <p:bldP spid="4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65393"/>
      </a:dk2>
      <a:lt2>
        <a:srgbClr val="E7E6E6"/>
      </a:lt2>
      <a:accent1>
        <a:srgbClr val="FFF14F"/>
      </a:accent1>
      <a:accent2>
        <a:srgbClr val="F1613F"/>
      </a:accent2>
      <a:accent3>
        <a:srgbClr val="E34597"/>
      </a:accent3>
      <a:accent4>
        <a:srgbClr val="67C3BB"/>
      </a:accent4>
      <a:accent5>
        <a:srgbClr val="5BFFFF"/>
      </a:accent5>
      <a:accent6>
        <a:srgbClr val="70FF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3838</TotalTime>
  <Words>883</Words>
  <Application>Microsoft Office PowerPoint</Application>
  <PresentationFormat>On-screen Show (4:3)</PresentationFormat>
  <Paragraphs>122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gibas</dc:creator>
  <cp:lastModifiedBy>Nichola Gell</cp:lastModifiedBy>
  <cp:revision>612</cp:revision>
  <cp:lastPrinted>2018-05-08T18:30:18Z</cp:lastPrinted>
  <dcterms:created xsi:type="dcterms:W3CDTF">2018-05-08T12:54:30Z</dcterms:created>
  <dcterms:modified xsi:type="dcterms:W3CDTF">2020-09-21T08:33:50Z</dcterms:modified>
</cp:coreProperties>
</file>