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86" r:id="rId2"/>
    <p:sldId id="287" r:id="rId3"/>
    <p:sldId id="35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405" r:id="rId15"/>
    <p:sldId id="400" r:id="rId16"/>
    <p:sldId id="401" r:id="rId17"/>
    <p:sldId id="402" r:id="rId18"/>
    <p:sldId id="409" r:id="rId19"/>
    <p:sldId id="408" r:id="rId20"/>
    <p:sldId id="410" r:id="rId21"/>
    <p:sldId id="413" r:id="rId22"/>
    <p:sldId id="412" r:id="rId23"/>
    <p:sldId id="414" r:id="rId24"/>
    <p:sldId id="399" r:id="rId25"/>
    <p:sldId id="396" r:id="rId26"/>
    <p:sldId id="406" r:id="rId27"/>
    <p:sldId id="407" r:id="rId28"/>
    <p:sldId id="4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13F"/>
    <a:srgbClr val="FFE124"/>
    <a:srgbClr val="66C6BB"/>
    <a:srgbClr val="CC6600"/>
    <a:srgbClr val="765D20"/>
    <a:srgbClr val="E73E97"/>
    <a:srgbClr val="FFDA1B"/>
    <a:srgbClr val="FFECA9"/>
    <a:srgbClr val="F4F2F2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0360" autoAdjust="0"/>
  </p:normalViewPr>
  <p:slideViewPr>
    <p:cSldViewPr snapToGrid="0" snapToObjects="1">
      <p:cViewPr varScale="1">
        <p:scale>
          <a:sx n="79" d="100"/>
          <a:sy n="79" d="100"/>
        </p:scale>
        <p:origin x="134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C0B31-D2F4-4D5C-9F85-E63F351D1766}" type="datetimeFigureOut">
              <a:rPr lang="en-GB" smtClean="0"/>
              <a:t>21/09/2020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7A1FC-8B97-4B52-8B37-0008CC7F09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31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511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16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241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27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067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42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730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0436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622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80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631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148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008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3123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12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18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https://science.howstuffworks.com/fingerprinting1.htm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71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2228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References:</a:t>
            </a:r>
          </a:p>
          <a:p>
            <a:r>
              <a:rPr lang="en-GB" dirty="0"/>
              <a:t>https://science.howstuffworks.com/nature/climate-weather/atmospheric/is-every-snowflake-actually-unique.htm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24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67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67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9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32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72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903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7A1FC-8B97-4B52-8B37-0008CC7F095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9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microsoft.com/office/2007/relationships/hdphoto" Target="../media/hdphoto1.wdp"/><Relationship Id="rId1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microsoft.com/office/2007/relationships/hdphoto" Target="../media/hdphoto2.wdp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microsoft.com/office/2007/relationships/hdphoto" Target="../media/hdphoto1.wdp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microsoft.com/office/2007/relationships/hdphoto" Target="../media/hdphoto3.wdp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4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1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microsoft.com/office/2007/relationships/hdphoto" Target="../media/hdphoto6.wdp"/><Relationship Id="rId5" Type="http://schemas.openxmlformats.org/officeDocument/2006/relationships/image" Target="file:////Users/Nomad/Dropbox/NOMAD%20(1)/MARK'S%20ON%20THE%20GO/YC%20Migration%20resources/YC%20icon.png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Nomad/Dropbox/NOMAD%20(1)/MARK'S%20ON%20THE%20GO/YC%20Migration%20resources/YC%20icon.png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2413" cy="6858000"/>
          </a:xfrm>
          <a:prstGeom prst="rect">
            <a:avLst/>
          </a:prstGeom>
          <a:solidFill>
            <a:srgbClr val="F16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-560866" y="-1791061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3498" y="2863319"/>
            <a:ext cx="38646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892"/>
            <a:r>
              <a:rPr lang="en-GB" sz="42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am unique</a:t>
            </a:r>
            <a:endParaRPr lang="en-US" sz="42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9" y="554684"/>
            <a:ext cx="3148590" cy="1533147"/>
          </a:xfrm>
          <a:prstGeom prst="rect">
            <a:avLst/>
          </a:prstGeom>
        </p:spPr>
      </p:pic>
      <p:pic>
        <p:nvPicPr>
          <p:cNvPr id="1026" name="Picture 2" descr="Boy, Child, Cooperation, Dad, Daugh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30" y="3601983"/>
            <a:ext cx="4384722" cy="21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BBF207E-97AF-4328-896E-9E359079F54E}"/>
              </a:ext>
            </a:extLst>
          </p:cNvPr>
          <p:cNvSpPr/>
          <p:nvPr/>
        </p:nvSpPr>
        <p:spPr>
          <a:xfrm>
            <a:off x="201857" y="1184783"/>
            <a:ext cx="4377940" cy="2807029"/>
          </a:xfrm>
          <a:prstGeom prst="wedgeEllipseCallout">
            <a:avLst>
              <a:gd name="adj1" fmla="val -13110"/>
              <a:gd name="adj2" fmla="val 839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Finally, unfold the paper to discover the creature that has been created.</a:t>
            </a:r>
          </a:p>
        </p:txBody>
      </p:sp>
      <p:pic>
        <p:nvPicPr>
          <p:cNvPr id="11" name="Picture 10" descr="A picture containing mirror&#10;&#10;Description automatically generated">
            <a:extLst>
              <a:ext uri="{FF2B5EF4-FFF2-40B4-BE49-F238E27FC236}">
                <a16:creationId xmlns:a16="http://schemas.microsoft.com/office/drawing/2014/main" id="{8F71E27D-8B09-41F7-BFCC-FE1D4872A9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696" y="1138714"/>
            <a:ext cx="3609975" cy="4572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C1D50E5-DC1D-40F1-8AF3-84404BAE2511}"/>
              </a:ext>
            </a:extLst>
          </p:cNvPr>
          <p:cNvGrpSpPr/>
          <p:nvPr/>
        </p:nvGrpSpPr>
        <p:grpSpPr>
          <a:xfrm>
            <a:off x="5898621" y="1616846"/>
            <a:ext cx="1223099" cy="1239433"/>
            <a:chOff x="3214169" y="2681492"/>
            <a:chExt cx="2191119" cy="22582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839E9F-2A93-4179-83D0-278BB928F24B}"/>
                </a:ext>
              </a:extLst>
            </p:cNvPr>
            <p:cNvGrpSpPr/>
            <p:nvPr/>
          </p:nvGrpSpPr>
          <p:grpSpPr>
            <a:xfrm>
              <a:off x="3214169" y="2681492"/>
              <a:ext cx="2191119" cy="2258235"/>
              <a:chOff x="3214169" y="2681492"/>
              <a:chExt cx="2191119" cy="2258235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0ECF010B-E2C8-41FB-8165-047F99679910}"/>
                  </a:ext>
                </a:extLst>
              </p:cNvPr>
              <p:cNvSpPr/>
              <p:nvPr/>
            </p:nvSpPr>
            <p:spPr>
              <a:xfrm>
                <a:off x="3744423" y="4304707"/>
                <a:ext cx="1428463" cy="635020"/>
              </a:xfrm>
              <a:prstGeom prst="roundRect">
                <a:avLst/>
              </a:prstGeom>
              <a:solidFill>
                <a:srgbClr val="C1F08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9" name="Picture 1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54F115A-7C85-47D7-B5F9-DD4CD4D36F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15042" b="32390"/>
              <a:stretch/>
            </p:blipFill>
            <p:spPr>
              <a:xfrm>
                <a:off x="3214169" y="2681492"/>
                <a:ext cx="2191119" cy="1962991"/>
              </a:xfrm>
              <a:prstGeom prst="rect">
                <a:avLst/>
              </a:prstGeom>
            </p:spPr>
          </p:pic>
        </p:grp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63446A2C-45D7-4D2C-BA91-E7BA9105762E}"/>
                </a:ext>
              </a:extLst>
            </p:cNvPr>
            <p:cNvSpPr/>
            <p:nvPr/>
          </p:nvSpPr>
          <p:spPr>
            <a:xfrm rot="11096767">
              <a:off x="3936380" y="4024101"/>
              <a:ext cx="1182030" cy="579295"/>
            </a:xfrm>
            <a:prstGeom prst="blockArc">
              <a:avLst/>
            </a:prstGeom>
            <a:solidFill>
              <a:srgbClr val="F161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2D1D40-EA9B-44E7-8A85-1E89B62B37E8}"/>
              </a:ext>
            </a:extLst>
          </p:cNvPr>
          <p:cNvGrpSpPr/>
          <p:nvPr/>
        </p:nvGrpSpPr>
        <p:grpSpPr>
          <a:xfrm>
            <a:off x="5711854" y="2658719"/>
            <a:ext cx="1932744" cy="1460894"/>
            <a:chOff x="2509837" y="1080462"/>
            <a:chExt cx="4124325" cy="2959099"/>
          </a:xfrm>
        </p:grpSpPr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56E62411-3FB9-4286-8C08-D3CBCB806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667" b="66042" l="2079" r="99307">
                          <a14:foregroundMark x1="46420" y1="59792" x2="46420" y2="59792"/>
                          <a14:foregroundMark x1="37182" y1="61458" x2="37182" y2="61458"/>
                          <a14:foregroundMark x1="61432" y1="63125" x2="61432" y2="63125"/>
                          <a14:foregroundMark x1="2309" y1="18333" x2="2309" y2="18333"/>
                          <a14:foregroundMark x1="14550" y1="5000" x2="14319" y2="5625"/>
                          <a14:foregroundMark x1="15012" y1="3958" x2="17783" y2="1667"/>
                          <a14:foregroundMark x1="13395" y1="5833" x2="9931" y2="4375"/>
                          <a14:foregroundMark x1="10855" y1="9375" x2="2540" y2="20417"/>
                          <a14:foregroundMark x1="2540" y1="20417" x2="3233" y2="32708"/>
                          <a14:foregroundMark x1="3464" y1="36042" x2="9700" y2="38750"/>
                          <a14:foregroundMark x1="97229" y1="34792" x2="89145" y2="22708"/>
                          <a14:foregroundMark x1="50577" y1="58542" x2="42956" y2="23542"/>
                          <a14:foregroundMark x1="36259" y1="26042" x2="72517" y2="36042"/>
                          <a14:foregroundMark x1="72517" y1="36042" x2="65127" y2="46250"/>
                          <a14:foregroundMark x1="65127" y1="46250" x2="52656" y2="38125"/>
                          <a14:foregroundMark x1="52656" y1="38125" x2="52425" y2="25000"/>
                          <a14:foregroundMark x1="34180" y1="22083" x2="47344" y2="27292"/>
                          <a14:foregroundMark x1="47344" y1="27292" x2="49885" y2="49583"/>
                          <a14:foregroundMark x1="49885" y1="49583" x2="35104" y2="44583"/>
                          <a14:foregroundMark x1="35104" y1="44583" x2="57968" y2="17083"/>
                          <a14:foregroundMark x1="14319" y1="63125" x2="11316" y2="38958"/>
                          <a14:foregroundMark x1="11316" y1="38958" x2="18014" y2="17708"/>
                          <a14:foregroundMark x1="18014" y1="17708" x2="36721" y2="8125"/>
                          <a14:foregroundMark x1="36721" y1="8125" x2="52425" y2="4583"/>
                          <a14:foregroundMark x1="52425" y1="4583" x2="63048" y2="10833"/>
                          <a14:foregroundMark x1="63048" y1="10833" x2="69977" y2="19583"/>
                          <a14:foregroundMark x1="69977" y1="19583" x2="76443" y2="35833"/>
                          <a14:foregroundMark x1="76443" y1="35833" x2="76905" y2="59375"/>
                          <a14:foregroundMark x1="76905" y1="59375" x2="50808" y2="63333"/>
                          <a14:foregroundMark x1="50808" y1="63333" x2="42263" y2="57500"/>
                          <a14:foregroundMark x1="10624" y1="53125" x2="40878" y2="66042"/>
                          <a14:foregroundMark x1="40878" y1="66042" x2="55196" y2="62083"/>
                          <a14:foregroundMark x1="55196" y1="62083" x2="76905" y2="50000"/>
                          <a14:foregroundMark x1="76905" y1="50000" x2="29099" y2="53958"/>
                          <a14:foregroundMark x1="29099" y1="53958" x2="45727" y2="59375"/>
                          <a14:foregroundMark x1="45727" y1="59375" x2="75058" y2="53125"/>
                          <a14:foregroundMark x1="75058" y1="53125" x2="84988" y2="47708"/>
                          <a14:foregroundMark x1="84988" y1="47708" x2="81524" y2="37917"/>
                          <a14:foregroundMark x1="81524" y1="37917" x2="84758" y2="32083"/>
                          <a14:foregroundMark x1="81524" y1="50625" x2="87529" y2="32708"/>
                          <a14:foregroundMark x1="87529" y1="32708" x2="81524" y2="22083"/>
                          <a14:foregroundMark x1="81524" y1="22083" x2="69977" y2="11667"/>
                          <a14:foregroundMark x1="69977" y1="11667" x2="60277" y2="7292"/>
                          <a14:foregroundMark x1="60277" y1="7292" x2="56813" y2="18750"/>
                          <a14:foregroundMark x1="56813" y1="18750" x2="66282" y2="27292"/>
                          <a14:foregroundMark x1="66282" y1="27292" x2="75289" y2="19583"/>
                          <a14:foregroundMark x1="75289" y1="19583" x2="70670" y2="7708"/>
                          <a14:foregroundMark x1="70670" y1="7708" x2="68129" y2="5625"/>
                          <a14:foregroundMark x1="68129" y1="5625" x2="80370" y2="10833"/>
                          <a14:foregroundMark x1="80370" y1="10833" x2="84065" y2="16458"/>
                          <a14:foregroundMark x1="84065" y1="16458" x2="91917" y2="36875"/>
                          <a14:foregroundMark x1="91917" y1="36875" x2="96305" y2="12083"/>
                          <a14:foregroundMark x1="96305" y1="12083" x2="85681" y2="6458"/>
                          <a14:foregroundMark x1="85681" y1="6458" x2="99076" y2="10417"/>
                          <a14:foregroundMark x1="99076" y1="10417" x2="99307" y2="10625"/>
                          <a14:foregroundMark x1="91224" y1="13333" x2="91686" y2="5625"/>
                          <a14:foregroundMark x1="92610" y1="5000" x2="98383" y2="9792"/>
                          <a14:foregroundMark x1="98383" y1="9792" x2="89607" y2="5208"/>
                          <a14:foregroundMark x1="9931" y1="3333" x2="5774" y2="13125"/>
                          <a14:foregroundMark x1="5774" y1="13125" x2="12240" y2="9375"/>
                          <a14:foregroundMark x1="10624" y1="10000" x2="10624" y2="10000"/>
                          <a14:foregroundMark x1="18014" y1="5625" x2="17321" y2="6042"/>
                          <a14:foregroundMark x1="18014" y1="7083" x2="18014" y2="7083"/>
                          <a14:foregroundMark x1="26097" y1="61458" x2="14088" y2="61250"/>
                          <a14:foregroundMark x1="14088" y1="61250" x2="10162" y2="55625"/>
                          <a14:foregroundMark x1="10624" y1="55625" x2="21478" y2="39792"/>
                          <a14:foregroundMark x1="17783" y1="51458" x2="11316" y2="42500"/>
                          <a14:foregroundMark x1="11316" y1="42500" x2="9007" y2="53750"/>
                          <a14:foregroundMark x1="9007" y1="53750" x2="8776" y2="53958"/>
                          <a14:foregroundMark x1="53811" y1="63750" x2="83372" y2="57083"/>
                          <a14:foregroundMark x1="83372" y1="57083" x2="83603" y2="36667"/>
                          <a14:foregroundMark x1="83603" y1="36667" x2="87991" y2="44792"/>
                          <a14:foregroundMark x1="47344" y1="45417" x2="33487" y2="49375"/>
                          <a14:foregroundMark x1="33487" y1="49375" x2="45497" y2="38750"/>
                          <a14:foregroundMark x1="45497" y1="38750" x2="54734" y2="47500"/>
                          <a14:foregroundMark x1="54734" y1="47500" x2="53349" y2="50208"/>
                          <a14:foregroundMark x1="53349" y1="50208" x2="54503" y2="33750"/>
                          <a14:foregroundMark x1="11316" y1="27708" x2="11316" y2="27708"/>
                          <a14:foregroundMark x1="9007" y1="34375" x2="23557" y2="14375"/>
                          <a14:foregroundMark x1="23557" y1="14375" x2="30485" y2="27083"/>
                          <a14:foregroundMark x1="64896" y1="33542" x2="88915" y2="29375"/>
                          <a14:foregroundMark x1="15473" y1="28958" x2="4619" y2="25833"/>
                          <a14:foregroundMark x1="15704" y1="19375" x2="14550" y2="15833"/>
                          <a14:foregroundMark x1="30023" y1="6667" x2="19861" y2="14167"/>
                          <a14:foregroundMark x1="19861" y1="14167" x2="18245" y2="14792"/>
                          <a14:foregroundMark x1="49654" y1="7083" x2="38106" y2="6042"/>
                          <a14:foregroundMark x1="38106" y1="6042" x2="36721" y2="5000"/>
                          <a14:foregroundMark x1="37644" y1="4167" x2="43880" y2="3750"/>
                        </a14:backgroundRemoval>
                      </a14:imgEffect>
                    </a14:imgLayer>
                  </a14:imgProps>
                </a:ext>
              </a:extLst>
            </a:blip>
            <a:srcRect b="35278"/>
            <a:stretch/>
          </p:blipFill>
          <p:spPr>
            <a:xfrm>
              <a:off x="2509837" y="1080462"/>
              <a:ext cx="4124325" cy="295909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03DE332-3BDE-46C2-9BCA-0AE14A667606}"/>
                </a:ext>
              </a:extLst>
            </p:cNvPr>
            <p:cNvSpPr/>
            <p:nvPr/>
          </p:nvSpPr>
          <p:spPr>
            <a:xfrm>
              <a:off x="3656061" y="1637530"/>
              <a:ext cx="1775909" cy="2046515"/>
            </a:xfrm>
            <a:prstGeom prst="ellipse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7" name="Picture 2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F4FB386-788E-4BE8-B7A2-F35E5657009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845" b="98205" l="10000" r="90000">
                        <a14:backgroundMark x1="49769" y1="90208" x2="49769" y2="90208"/>
                        <a14:backgroundMark x1="61806" y1="96458" x2="61806" y2="96458"/>
                        <a14:backgroundMark x1="62731" y1="95417" x2="62731" y2="95417"/>
                        <a14:backgroundMark x1="82639" y1="93958" x2="82639" y2="93958"/>
                        <a14:backgroundMark x1="33565" y1="95625" x2="33565" y2="95625"/>
                        <a14:backgroundMark x1="48611" y1="91875" x2="48611" y2="91875"/>
                        <a14:backgroundMark x1="48843" y1="92083" x2="48843" y2="92083"/>
                      </a14:backgroundRemoval>
                    </a14:imgEffect>
                  </a14:imgLayer>
                </a14:imgProps>
              </a:ext>
            </a:extLst>
          </a:blip>
          <a:srcRect t="82050"/>
          <a:stretch/>
        </p:blipFill>
        <p:spPr>
          <a:xfrm>
            <a:off x="5401162" y="3913487"/>
            <a:ext cx="2384280" cy="11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BBF207E-97AF-4328-896E-9E359079F54E}"/>
              </a:ext>
            </a:extLst>
          </p:cNvPr>
          <p:cNvSpPr/>
          <p:nvPr/>
        </p:nvSpPr>
        <p:spPr>
          <a:xfrm>
            <a:off x="405781" y="1104233"/>
            <a:ext cx="4207889" cy="2807029"/>
          </a:xfrm>
          <a:prstGeom prst="wedgeEllipseCallout">
            <a:avLst>
              <a:gd name="adj1" fmla="val -15180"/>
              <a:gd name="adj2" fmla="val 8354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Q. Why were all the 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creatures we </a:t>
            </a:r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created different?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873559-72B4-4756-86D8-6CAB93080311}"/>
              </a:ext>
            </a:extLst>
          </p:cNvPr>
          <p:cNvGrpSpPr/>
          <p:nvPr/>
        </p:nvGrpSpPr>
        <p:grpSpPr>
          <a:xfrm>
            <a:off x="4796697" y="1138714"/>
            <a:ext cx="2072190" cy="2671286"/>
            <a:chOff x="4796696" y="1138714"/>
            <a:chExt cx="3609975" cy="4572000"/>
          </a:xfrm>
        </p:grpSpPr>
        <p:pic>
          <p:nvPicPr>
            <p:cNvPr id="11" name="Picture 10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8F71E27D-8B09-41F7-BFCC-FE1D4872A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96696" y="1138714"/>
              <a:ext cx="3609975" cy="45720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C1D50E5-DC1D-40F1-8AF3-84404BAE2511}"/>
                </a:ext>
              </a:extLst>
            </p:cNvPr>
            <p:cNvGrpSpPr/>
            <p:nvPr/>
          </p:nvGrpSpPr>
          <p:grpSpPr>
            <a:xfrm>
              <a:off x="5898621" y="1616846"/>
              <a:ext cx="1223099" cy="1239433"/>
              <a:chOff x="3214169" y="2681492"/>
              <a:chExt cx="2191119" cy="225823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839E9F-2A93-4179-83D0-278BB928F24B}"/>
                  </a:ext>
                </a:extLst>
              </p:cNvPr>
              <p:cNvGrpSpPr/>
              <p:nvPr/>
            </p:nvGrpSpPr>
            <p:grpSpPr>
              <a:xfrm>
                <a:off x="3214169" y="2681492"/>
                <a:ext cx="2191119" cy="2258235"/>
                <a:chOff x="3214169" y="2681492"/>
                <a:chExt cx="2191119" cy="2258235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0ECF010B-E2C8-41FB-8165-047F99679910}"/>
                    </a:ext>
                  </a:extLst>
                </p:cNvPr>
                <p:cNvSpPr/>
                <p:nvPr/>
              </p:nvSpPr>
              <p:spPr>
                <a:xfrm>
                  <a:off x="3744423" y="4304707"/>
                  <a:ext cx="1428463" cy="635020"/>
                </a:xfrm>
                <a:prstGeom prst="roundRect">
                  <a:avLst/>
                </a:prstGeom>
                <a:solidFill>
                  <a:srgbClr val="C1F08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19" name="Picture 1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A54F115A-7C85-47D7-B5F9-DD4CD4D36FF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15042" b="32390"/>
                <a:stretch/>
              </p:blipFill>
              <p:spPr>
                <a:xfrm>
                  <a:off x="3214169" y="2681492"/>
                  <a:ext cx="2191119" cy="1962991"/>
                </a:xfrm>
                <a:prstGeom prst="rect">
                  <a:avLst/>
                </a:prstGeom>
              </p:spPr>
            </p:pic>
          </p:grpSp>
          <p:sp>
            <p:nvSpPr>
              <p:cNvPr id="14" name="Block Arc 13">
                <a:extLst>
                  <a:ext uri="{FF2B5EF4-FFF2-40B4-BE49-F238E27FC236}">
                    <a16:creationId xmlns:a16="http://schemas.microsoft.com/office/drawing/2014/main" id="{63446A2C-45D7-4D2C-BA91-E7BA9105762E}"/>
                  </a:ext>
                </a:extLst>
              </p:cNvPr>
              <p:cNvSpPr/>
              <p:nvPr/>
            </p:nvSpPr>
            <p:spPr>
              <a:xfrm rot="11096767">
                <a:off x="3936380" y="4024101"/>
                <a:ext cx="1182030" cy="579295"/>
              </a:xfrm>
              <a:prstGeom prst="blockArc">
                <a:avLst/>
              </a:prstGeom>
              <a:solidFill>
                <a:srgbClr val="F161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A2D1D40-EA9B-44E7-8A85-1E89B62B37E8}"/>
                </a:ext>
              </a:extLst>
            </p:cNvPr>
            <p:cNvGrpSpPr/>
            <p:nvPr/>
          </p:nvGrpSpPr>
          <p:grpSpPr>
            <a:xfrm>
              <a:off x="5711854" y="2658719"/>
              <a:ext cx="1932744" cy="1460894"/>
              <a:chOff x="2509837" y="1080462"/>
              <a:chExt cx="4124325" cy="2959099"/>
            </a:xfrm>
          </p:grpSpPr>
          <p:pic>
            <p:nvPicPr>
              <p:cNvPr id="21" name="Picture 20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6E62411-3FB9-4286-8C08-D3CBCB8069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667" b="66042" l="2079" r="99307">
                            <a14:foregroundMark x1="46420" y1="59792" x2="46420" y2="59792"/>
                            <a14:foregroundMark x1="37182" y1="61458" x2="37182" y2="61458"/>
                            <a14:foregroundMark x1="61432" y1="63125" x2="61432" y2="63125"/>
                            <a14:foregroundMark x1="2309" y1="18333" x2="2309" y2="18333"/>
                            <a14:foregroundMark x1="14550" y1="5000" x2="14319" y2="5625"/>
                            <a14:foregroundMark x1="15012" y1="3958" x2="17783" y2="1667"/>
                            <a14:foregroundMark x1="13395" y1="5833" x2="9931" y2="4375"/>
                            <a14:foregroundMark x1="10855" y1="9375" x2="2540" y2="20417"/>
                            <a14:foregroundMark x1="2540" y1="20417" x2="3233" y2="32708"/>
                            <a14:foregroundMark x1="3464" y1="36042" x2="9700" y2="38750"/>
                            <a14:foregroundMark x1="97229" y1="34792" x2="89145" y2="22708"/>
                            <a14:foregroundMark x1="50577" y1="58542" x2="42956" y2="23542"/>
                            <a14:foregroundMark x1="36259" y1="26042" x2="72517" y2="36042"/>
                            <a14:foregroundMark x1="72517" y1="36042" x2="65127" y2="46250"/>
                            <a14:foregroundMark x1="65127" y1="46250" x2="52656" y2="38125"/>
                            <a14:foregroundMark x1="52656" y1="38125" x2="52425" y2="25000"/>
                            <a14:foregroundMark x1="34180" y1="22083" x2="47344" y2="27292"/>
                            <a14:foregroundMark x1="47344" y1="27292" x2="49885" y2="49583"/>
                            <a14:foregroundMark x1="49885" y1="49583" x2="35104" y2="44583"/>
                            <a14:foregroundMark x1="35104" y1="44583" x2="57968" y2="17083"/>
                            <a14:foregroundMark x1="14319" y1="63125" x2="11316" y2="38958"/>
                            <a14:foregroundMark x1="11316" y1="38958" x2="18014" y2="17708"/>
                            <a14:foregroundMark x1="18014" y1="17708" x2="36721" y2="8125"/>
                            <a14:foregroundMark x1="36721" y1="8125" x2="52425" y2="4583"/>
                            <a14:foregroundMark x1="52425" y1="4583" x2="63048" y2="10833"/>
                            <a14:foregroundMark x1="63048" y1="10833" x2="69977" y2="19583"/>
                            <a14:foregroundMark x1="69977" y1="19583" x2="76443" y2="35833"/>
                            <a14:foregroundMark x1="76443" y1="35833" x2="76905" y2="59375"/>
                            <a14:foregroundMark x1="76905" y1="59375" x2="50808" y2="63333"/>
                            <a14:foregroundMark x1="50808" y1="63333" x2="42263" y2="57500"/>
                            <a14:foregroundMark x1="10624" y1="53125" x2="40878" y2="66042"/>
                            <a14:foregroundMark x1="40878" y1="66042" x2="55196" y2="62083"/>
                            <a14:foregroundMark x1="55196" y1="62083" x2="76905" y2="50000"/>
                            <a14:foregroundMark x1="76905" y1="50000" x2="29099" y2="53958"/>
                            <a14:foregroundMark x1="29099" y1="53958" x2="45727" y2="59375"/>
                            <a14:foregroundMark x1="45727" y1="59375" x2="75058" y2="53125"/>
                            <a14:foregroundMark x1="75058" y1="53125" x2="84988" y2="47708"/>
                            <a14:foregroundMark x1="84988" y1="47708" x2="81524" y2="37917"/>
                            <a14:foregroundMark x1="81524" y1="37917" x2="84758" y2="32083"/>
                            <a14:foregroundMark x1="81524" y1="50625" x2="87529" y2="32708"/>
                            <a14:foregroundMark x1="87529" y1="32708" x2="81524" y2="22083"/>
                            <a14:foregroundMark x1="81524" y1="22083" x2="69977" y2="11667"/>
                            <a14:foregroundMark x1="69977" y1="11667" x2="60277" y2="7292"/>
                            <a14:foregroundMark x1="60277" y1="7292" x2="56813" y2="18750"/>
                            <a14:foregroundMark x1="56813" y1="18750" x2="66282" y2="27292"/>
                            <a14:foregroundMark x1="66282" y1="27292" x2="75289" y2="19583"/>
                            <a14:foregroundMark x1="75289" y1="19583" x2="70670" y2="7708"/>
                            <a14:foregroundMark x1="70670" y1="7708" x2="68129" y2="5625"/>
                            <a14:foregroundMark x1="68129" y1="5625" x2="80370" y2="10833"/>
                            <a14:foregroundMark x1="80370" y1="10833" x2="84065" y2="16458"/>
                            <a14:foregroundMark x1="84065" y1="16458" x2="91917" y2="36875"/>
                            <a14:foregroundMark x1="91917" y1="36875" x2="96305" y2="12083"/>
                            <a14:foregroundMark x1="96305" y1="12083" x2="85681" y2="6458"/>
                            <a14:foregroundMark x1="85681" y1="6458" x2="99076" y2="10417"/>
                            <a14:foregroundMark x1="99076" y1="10417" x2="99307" y2="10625"/>
                            <a14:foregroundMark x1="91224" y1="13333" x2="91686" y2="5625"/>
                            <a14:foregroundMark x1="92610" y1="5000" x2="98383" y2="9792"/>
                            <a14:foregroundMark x1="98383" y1="9792" x2="89607" y2="5208"/>
                            <a14:foregroundMark x1="9931" y1="3333" x2="5774" y2="13125"/>
                            <a14:foregroundMark x1="5774" y1="13125" x2="12240" y2="9375"/>
                            <a14:foregroundMark x1="10624" y1="10000" x2="10624" y2="10000"/>
                            <a14:foregroundMark x1="18014" y1="5625" x2="17321" y2="6042"/>
                            <a14:foregroundMark x1="18014" y1="7083" x2="18014" y2="7083"/>
                            <a14:foregroundMark x1="26097" y1="61458" x2="14088" y2="61250"/>
                            <a14:foregroundMark x1="14088" y1="61250" x2="10162" y2="55625"/>
                            <a14:foregroundMark x1="10624" y1="55625" x2="21478" y2="39792"/>
                            <a14:foregroundMark x1="17783" y1="51458" x2="11316" y2="42500"/>
                            <a14:foregroundMark x1="11316" y1="42500" x2="9007" y2="53750"/>
                            <a14:foregroundMark x1="9007" y1="53750" x2="8776" y2="53958"/>
                            <a14:foregroundMark x1="53811" y1="63750" x2="83372" y2="57083"/>
                            <a14:foregroundMark x1="83372" y1="57083" x2="83603" y2="36667"/>
                            <a14:foregroundMark x1="83603" y1="36667" x2="87991" y2="44792"/>
                            <a14:foregroundMark x1="47344" y1="45417" x2="33487" y2="49375"/>
                            <a14:foregroundMark x1="33487" y1="49375" x2="45497" y2="38750"/>
                            <a14:foregroundMark x1="45497" y1="38750" x2="54734" y2="47500"/>
                            <a14:foregroundMark x1="54734" y1="47500" x2="53349" y2="50208"/>
                            <a14:foregroundMark x1="53349" y1="50208" x2="54503" y2="33750"/>
                            <a14:foregroundMark x1="11316" y1="27708" x2="11316" y2="27708"/>
                            <a14:foregroundMark x1="9007" y1="34375" x2="23557" y2="14375"/>
                            <a14:foregroundMark x1="23557" y1="14375" x2="30485" y2="27083"/>
                            <a14:foregroundMark x1="64896" y1="33542" x2="88915" y2="29375"/>
                            <a14:foregroundMark x1="15473" y1="28958" x2="4619" y2="25833"/>
                            <a14:foregroundMark x1="15704" y1="19375" x2="14550" y2="15833"/>
                            <a14:foregroundMark x1="30023" y1="6667" x2="19861" y2="14167"/>
                            <a14:foregroundMark x1="19861" y1="14167" x2="18245" y2="14792"/>
                            <a14:foregroundMark x1="49654" y1="7083" x2="38106" y2="6042"/>
                            <a14:foregroundMark x1="38106" y1="6042" x2="36721" y2="5000"/>
                            <a14:foregroundMark x1="37644" y1="4167" x2="43880" y2="3750"/>
                          </a14:backgroundRemoval>
                        </a14:imgEffect>
                      </a14:imgLayer>
                    </a14:imgProps>
                  </a:ext>
                </a:extLst>
              </a:blip>
              <a:srcRect b="35278"/>
              <a:stretch/>
            </p:blipFill>
            <p:spPr>
              <a:xfrm>
                <a:off x="2509837" y="1080462"/>
                <a:ext cx="4124325" cy="2959099"/>
              </a:xfrm>
              <a:prstGeom prst="rect">
                <a:avLst/>
              </a:prstGeom>
            </p:spPr>
          </p:pic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03DE332-3BDE-46C2-9BCA-0AE14A667606}"/>
                  </a:ext>
                </a:extLst>
              </p:cNvPr>
              <p:cNvSpPr/>
              <p:nvPr/>
            </p:nvSpPr>
            <p:spPr>
              <a:xfrm>
                <a:off x="3656061" y="1637530"/>
                <a:ext cx="1775909" cy="2046515"/>
              </a:xfrm>
              <a:prstGeom prst="ellipse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27" name="Picture 26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3F4FB386-788E-4BE8-B7A2-F35E56570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3845" b="98205" l="10000" r="90000">
                          <a14:backgroundMark x1="49769" y1="90208" x2="49769" y2="90208"/>
                          <a14:backgroundMark x1="61806" y1="96458" x2="61806" y2="96458"/>
                          <a14:backgroundMark x1="62731" y1="95417" x2="62731" y2="95417"/>
                          <a14:backgroundMark x1="82639" y1="93958" x2="82639" y2="93958"/>
                          <a14:backgroundMark x1="33565" y1="95625" x2="33565" y2="95625"/>
                          <a14:backgroundMark x1="48611" y1="91875" x2="48611" y2="91875"/>
                          <a14:backgroundMark x1="48843" y1="92083" x2="48843" y2="92083"/>
                        </a14:backgroundRemoval>
                      </a14:imgEffect>
                    </a14:imgLayer>
                  </a14:imgProps>
                </a:ext>
              </a:extLst>
            </a:blip>
            <a:srcRect t="82050"/>
            <a:stretch/>
          </p:blipFill>
          <p:spPr>
            <a:xfrm>
              <a:off x="5401162" y="3913487"/>
              <a:ext cx="2384280" cy="1109793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292ADB6-A9A5-4D51-B299-1690A9E45274}"/>
              </a:ext>
            </a:extLst>
          </p:cNvPr>
          <p:cNvGrpSpPr/>
          <p:nvPr/>
        </p:nvGrpSpPr>
        <p:grpSpPr>
          <a:xfrm>
            <a:off x="6605557" y="2507747"/>
            <a:ext cx="2072190" cy="2671286"/>
            <a:chOff x="6583844" y="2671212"/>
            <a:chExt cx="2072190" cy="267128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2A867AB-AA1A-4A62-9AAC-71219939729A}"/>
                </a:ext>
              </a:extLst>
            </p:cNvPr>
            <p:cNvGrpSpPr/>
            <p:nvPr/>
          </p:nvGrpSpPr>
          <p:grpSpPr>
            <a:xfrm>
              <a:off x="6583844" y="2671212"/>
              <a:ext cx="2072190" cy="2671286"/>
              <a:chOff x="6583844" y="2671212"/>
              <a:chExt cx="2072190" cy="2671286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E2DD967-3CB7-4DE8-9E2C-4340A88863BA}"/>
                  </a:ext>
                </a:extLst>
              </p:cNvPr>
              <p:cNvGrpSpPr/>
              <p:nvPr/>
            </p:nvGrpSpPr>
            <p:grpSpPr>
              <a:xfrm>
                <a:off x="6583844" y="2671212"/>
                <a:ext cx="2072190" cy="2671286"/>
                <a:chOff x="4796696" y="1138714"/>
                <a:chExt cx="3609975" cy="4572000"/>
              </a:xfrm>
            </p:grpSpPr>
            <p:pic>
              <p:nvPicPr>
                <p:cNvPr id="28" name="Picture 27" descr="A picture containing mirror&#10;&#10;Description automatically generated">
                  <a:extLst>
                    <a:ext uri="{FF2B5EF4-FFF2-40B4-BE49-F238E27FC236}">
                      <a16:creationId xmlns:a16="http://schemas.microsoft.com/office/drawing/2014/main" id="{7AE97F8B-923C-42AC-96B3-7368B7782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96696" y="1138714"/>
                  <a:ext cx="3609975" cy="4572000"/>
                </a:xfrm>
                <a:prstGeom prst="rect">
                  <a:avLst/>
                </a:prstGeom>
              </p:spPr>
            </p:pic>
            <p:pic>
              <p:nvPicPr>
                <p:cNvPr id="31" name="Picture 30" descr="A picture containing toy, doll&#10;&#10;Description automatically generated">
                  <a:extLst>
                    <a:ext uri="{FF2B5EF4-FFF2-40B4-BE49-F238E27FC236}">
                      <a16:creationId xmlns:a16="http://schemas.microsoft.com/office/drawing/2014/main" id="{6E4D62E5-F514-48B1-9A2E-D12748EE6C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3845" b="98205" l="10000" r="90000">
                              <a14:backgroundMark x1="49769" y1="90208" x2="49769" y2="90208"/>
                              <a14:backgroundMark x1="61806" y1="96458" x2="61806" y2="96458"/>
                              <a14:backgroundMark x1="62731" y1="95417" x2="62731" y2="95417"/>
                              <a14:backgroundMark x1="82639" y1="93958" x2="82639" y2="93958"/>
                              <a14:backgroundMark x1="33565" y1="95625" x2="33565" y2="95625"/>
                              <a14:backgroundMark x1="48611" y1="91875" x2="48611" y2="91875"/>
                              <a14:backgroundMark x1="48843" y1="92083" x2="48843" y2="92083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t="82050"/>
                <a:stretch/>
              </p:blipFill>
              <p:spPr>
                <a:xfrm>
                  <a:off x="5401162" y="3913487"/>
                  <a:ext cx="2384280" cy="1109793"/>
                </a:xfrm>
                <a:prstGeom prst="rect">
                  <a:avLst/>
                </a:prstGeom>
              </p:spPr>
            </p:pic>
          </p:grpSp>
          <p:pic>
            <p:nvPicPr>
              <p:cNvPr id="5" name="Picture 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2759512-A969-4D43-B01A-D1DA3C41A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15861" y="3041593"/>
                <a:ext cx="689202" cy="733519"/>
              </a:xfrm>
              <a:prstGeom prst="rect">
                <a:avLst/>
              </a:prstGeom>
            </p:spPr>
          </p:pic>
          <p:pic>
            <p:nvPicPr>
              <p:cNvPr id="9" name="Picture 8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id="{0E87DB0C-1F46-46E5-9E94-01B3D7D07D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44635" b="11137"/>
              <a:stretch/>
            </p:blipFill>
            <p:spPr>
              <a:xfrm>
                <a:off x="6799341" y="3709052"/>
                <a:ext cx="1522242" cy="849163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B919ED4-6846-4334-8668-2DF864957369}"/>
                  </a:ext>
                </a:extLst>
              </p:cNvPr>
              <p:cNvSpPr/>
              <p:nvPr/>
            </p:nvSpPr>
            <p:spPr>
              <a:xfrm>
                <a:off x="7126230" y="4297954"/>
                <a:ext cx="915768" cy="642897"/>
              </a:xfrm>
              <a:prstGeom prst="rect">
                <a:avLst/>
              </a:prstGeom>
              <a:solidFill>
                <a:srgbClr val="F4F2F2"/>
              </a:solidFill>
              <a:ln>
                <a:solidFill>
                  <a:srgbClr val="F4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9" name="Picture 38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5DBB5E34-3F92-4DE8-BF64-4DC75DE4F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59323"/>
            <a:stretch/>
          </p:blipFill>
          <p:spPr>
            <a:xfrm>
              <a:off x="6930818" y="4241196"/>
              <a:ext cx="1403577" cy="101667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45ACB69-6F43-4B87-A904-9772C885DD14}"/>
              </a:ext>
            </a:extLst>
          </p:cNvPr>
          <p:cNvGrpSpPr/>
          <p:nvPr/>
        </p:nvGrpSpPr>
        <p:grpSpPr>
          <a:xfrm>
            <a:off x="3811927" y="3445326"/>
            <a:ext cx="1928002" cy="2300905"/>
            <a:chOff x="3832696" y="3445326"/>
            <a:chExt cx="1928002" cy="230090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F5025A-E0D7-43F8-B827-1ECDFAAF60E9}"/>
                </a:ext>
              </a:extLst>
            </p:cNvPr>
            <p:cNvGrpSpPr/>
            <p:nvPr/>
          </p:nvGrpSpPr>
          <p:grpSpPr>
            <a:xfrm>
              <a:off x="3832696" y="3445326"/>
              <a:ext cx="1928002" cy="2300905"/>
              <a:chOff x="3823224" y="3445326"/>
              <a:chExt cx="1928002" cy="230090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D3B754E-FC6B-41E7-9FD5-4ED3742BA13D}"/>
                  </a:ext>
                </a:extLst>
              </p:cNvPr>
              <p:cNvGrpSpPr/>
              <p:nvPr/>
            </p:nvGrpSpPr>
            <p:grpSpPr>
              <a:xfrm>
                <a:off x="3823224" y="3445326"/>
                <a:ext cx="1928002" cy="2300905"/>
                <a:chOff x="6583844" y="2671212"/>
                <a:chExt cx="2072190" cy="2671286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85A40B4-EC15-4233-9FEB-981A72B32FBA}"/>
                    </a:ext>
                  </a:extLst>
                </p:cNvPr>
                <p:cNvGrpSpPr/>
                <p:nvPr/>
              </p:nvGrpSpPr>
              <p:grpSpPr>
                <a:xfrm>
                  <a:off x="6583844" y="2671212"/>
                  <a:ext cx="2072190" cy="2671286"/>
                  <a:chOff x="4796696" y="1138714"/>
                  <a:chExt cx="3609975" cy="4572000"/>
                </a:xfrm>
              </p:grpSpPr>
              <p:pic>
                <p:nvPicPr>
                  <p:cNvPr id="50" name="Picture 49" descr="A picture containing mirror&#10;&#10;Description automatically generated">
                    <a:extLst>
                      <a:ext uri="{FF2B5EF4-FFF2-40B4-BE49-F238E27FC236}">
                        <a16:creationId xmlns:a16="http://schemas.microsoft.com/office/drawing/2014/main" id="{259FB877-8AB7-47DD-AD61-F7C0B68209E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796696" y="1138714"/>
                    <a:ext cx="3609975" cy="4572000"/>
                  </a:xfrm>
                  <a:prstGeom prst="rect">
                    <a:avLst/>
                  </a:prstGeom>
                </p:spPr>
              </p:pic>
              <p:pic>
                <p:nvPicPr>
                  <p:cNvPr id="51" name="Picture 50" descr="A picture containing toy, doll&#10;&#10;Description automatically generated">
                    <a:extLst>
                      <a:ext uri="{FF2B5EF4-FFF2-40B4-BE49-F238E27FC236}">
                        <a16:creationId xmlns:a16="http://schemas.microsoft.com/office/drawing/2014/main" id="{B7FAE5D2-98E1-48A0-A11C-F6BF64BA0F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BEBA8EAE-BF5A-486C-A8C5-ECC9F3942E4B}">
                        <a14:imgProps xmlns:a14="http://schemas.microsoft.com/office/drawing/2010/main">
                          <a14:imgLayer r:embed="rId11">
                            <a14:imgEffect>
                              <a14:backgroundRemoval t="83845" b="98205" l="10000" r="90000">
                                <a14:backgroundMark x1="49769" y1="90208" x2="49769" y2="90208"/>
                                <a14:backgroundMark x1="61806" y1="96458" x2="61806" y2="96458"/>
                                <a14:backgroundMark x1="62731" y1="95417" x2="62731" y2="95417"/>
                                <a14:backgroundMark x1="82639" y1="93958" x2="82639" y2="93958"/>
                                <a14:backgroundMark x1="33565" y1="95625" x2="33565" y2="95625"/>
                                <a14:backgroundMark x1="48611" y1="91875" x2="48611" y2="91875"/>
                                <a14:backgroundMark x1="48843" y1="92083" x2="48843" y2="92083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rcRect t="82050"/>
                  <a:stretch/>
                </p:blipFill>
                <p:spPr>
                  <a:xfrm>
                    <a:off x="5401162" y="3913487"/>
                    <a:ext cx="2384280" cy="110979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56247111-2F2D-4905-B511-E981BFE14697}"/>
                    </a:ext>
                  </a:extLst>
                </p:cNvPr>
                <p:cNvSpPr/>
                <p:nvPr/>
              </p:nvSpPr>
              <p:spPr>
                <a:xfrm>
                  <a:off x="7126229" y="4297954"/>
                  <a:ext cx="970073" cy="642897"/>
                </a:xfrm>
                <a:prstGeom prst="rect">
                  <a:avLst/>
                </a:prstGeom>
                <a:solidFill>
                  <a:srgbClr val="F4F2F2"/>
                </a:solidFill>
                <a:ln>
                  <a:solidFill>
                    <a:srgbClr val="F4F2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53" name="Picture 5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B1EEDF3-5BFC-427C-994B-7D5ABD11A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299453" y="3862635"/>
                <a:ext cx="844218" cy="648360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388D44B-E0E5-408D-845A-F307F84638B0}"/>
                  </a:ext>
                </a:extLst>
              </p:cNvPr>
              <p:cNvSpPr/>
              <p:nvPr/>
            </p:nvSpPr>
            <p:spPr>
              <a:xfrm>
                <a:off x="4498404" y="4799905"/>
                <a:ext cx="446315" cy="294500"/>
              </a:xfrm>
              <a:prstGeom prst="rect">
                <a:avLst/>
              </a:prstGeom>
              <a:solidFill>
                <a:srgbClr val="F4F2F2"/>
              </a:solidFill>
              <a:ln>
                <a:solidFill>
                  <a:srgbClr val="F4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5" name="Picture 5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4275E4C-6EB6-4A70-BFE6-91B9FEA4EC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t="35170" b="14546"/>
              <a:stretch/>
            </p:blipFill>
            <p:spPr>
              <a:xfrm>
                <a:off x="4241311" y="4434499"/>
                <a:ext cx="989131" cy="591140"/>
              </a:xfrm>
              <a:prstGeom prst="rect">
                <a:avLst/>
              </a:prstGeom>
            </p:spPr>
          </p:pic>
        </p:grp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D4697299-9256-4571-9B69-BC1C4145D3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11689" t="80900" r="28928"/>
            <a:stretch/>
          </p:blipFill>
          <p:spPr>
            <a:xfrm>
              <a:off x="4522190" y="4793288"/>
              <a:ext cx="446315" cy="771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650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BBF207E-97AF-4328-896E-9E359079F54E}"/>
              </a:ext>
            </a:extLst>
          </p:cNvPr>
          <p:cNvSpPr/>
          <p:nvPr/>
        </p:nvSpPr>
        <p:spPr>
          <a:xfrm>
            <a:off x="451207" y="1246789"/>
            <a:ext cx="3747938" cy="2807029"/>
          </a:xfrm>
          <a:prstGeom prst="wedgeEllipseCallout">
            <a:avLst>
              <a:gd name="adj1" fmla="val -22426"/>
              <a:gd name="adj2" fmla="val 889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creatures were all different because everyone in the class has their own drawing style and their own imagination.</a:t>
            </a:r>
          </a:p>
        </p:txBody>
      </p:sp>
      <p:pic>
        <p:nvPicPr>
          <p:cNvPr id="22" name="Picture 21" descr="teefa_front">
            <a:extLst>
              <a:ext uri="{FF2B5EF4-FFF2-40B4-BE49-F238E27FC236}">
                <a16:creationId xmlns:a16="http://schemas.microsoft.com/office/drawing/2014/main" id="{EF6348B8-9D54-4413-9FFA-8BB75E71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68982" y="3211286"/>
            <a:ext cx="1458396" cy="27065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peech Bubble: Oval 27">
            <a:extLst>
              <a:ext uri="{FF2B5EF4-FFF2-40B4-BE49-F238E27FC236}">
                <a16:creationId xmlns:a16="http://schemas.microsoft.com/office/drawing/2014/main" id="{971DB725-246D-4879-A4AC-3ACF6E5747B8}"/>
              </a:ext>
            </a:extLst>
          </p:cNvPr>
          <p:cNvSpPr/>
          <p:nvPr/>
        </p:nvSpPr>
        <p:spPr>
          <a:xfrm>
            <a:off x="4469051" y="1253358"/>
            <a:ext cx="3240587" cy="2036509"/>
          </a:xfrm>
          <a:prstGeom prst="wedgeEllipseCallout">
            <a:avLst>
              <a:gd name="adj1" fmla="val 41895"/>
              <a:gd name="adj2" fmla="val 663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differences between us are what make the pictures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unique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9" name="Picture 15" descr="digby-2-trans">
            <a:extLst>
              <a:ext uri="{FF2B5EF4-FFF2-40B4-BE49-F238E27FC236}">
                <a16:creationId xmlns:a16="http://schemas.microsoft.com/office/drawing/2014/main" id="{B9E1E97C-A027-4D37-B567-1E94F84D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275445" y="5124096"/>
            <a:ext cx="1590986" cy="8656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CB9040F-1B3E-4E91-8DFA-A36AA0E18248}"/>
              </a:ext>
            </a:extLst>
          </p:cNvPr>
          <p:cNvGrpSpPr/>
          <p:nvPr/>
        </p:nvGrpSpPr>
        <p:grpSpPr>
          <a:xfrm>
            <a:off x="2212862" y="4162763"/>
            <a:ext cx="1492591" cy="1766618"/>
            <a:chOff x="4796696" y="1138714"/>
            <a:chExt cx="3609975" cy="4572000"/>
          </a:xfrm>
        </p:grpSpPr>
        <p:pic>
          <p:nvPicPr>
            <p:cNvPr id="32" name="Picture 31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56E7CA75-AE99-42A9-901E-0E0AD5772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696" y="1138714"/>
              <a:ext cx="3609975" cy="45720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AAABFFD-781E-4A9D-B0DA-69C88377BD90}"/>
                </a:ext>
              </a:extLst>
            </p:cNvPr>
            <p:cNvGrpSpPr/>
            <p:nvPr/>
          </p:nvGrpSpPr>
          <p:grpSpPr>
            <a:xfrm>
              <a:off x="5898621" y="1616846"/>
              <a:ext cx="1223099" cy="1239433"/>
              <a:chOff x="3214169" y="2681492"/>
              <a:chExt cx="2191119" cy="225823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9BA572E-866D-4648-BD1A-6D8B62C269D4}"/>
                  </a:ext>
                </a:extLst>
              </p:cNvPr>
              <p:cNvGrpSpPr/>
              <p:nvPr/>
            </p:nvGrpSpPr>
            <p:grpSpPr>
              <a:xfrm>
                <a:off x="3214169" y="2681492"/>
                <a:ext cx="2191119" cy="2258235"/>
                <a:chOff x="3214169" y="2681492"/>
                <a:chExt cx="2191119" cy="2258235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9EB11F76-D8DD-425D-949E-D1CE2380D0B8}"/>
                    </a:ext>
                  </a:extLst>
                </p:cNvPr>
                <p:cNvSpPr/>
                <p:nvPr/>
              </p:nvSpPr>
              <p:spPr>
                <a:xfrm>
                  <a:off x="3744423" y="4304707"/>
                  <a:ext cx="1428463" cy="635020"/>
                </a:xfrm>
                <a:prstGeom prst="roundRect">
                  <a:avLst/>
                </a:prstGeom>
                <a:solidFill>
                  <a:srgbClr val="C1F08B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41" name="Picture 40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A762E0E1-3285-40A3-8F00-01D37698E0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r="15042" b="32390"/>
                <a:stretch/>
              </p:blipFill>
              <p:spPr>
                <a:xfrm>
                  <a:off x="3214169" y="2681492"/>
                  <a:ext cx="2191119" cy="1962991"/>
                </a:xfrm>
                <a:prstGeom prst="rect">
                  <a:avLst/>
                </a:prstGeom>
              </p:spPr>
            </p:pic>
          </p:grpSp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4F028C00-7462-42B7-B6D5-FEE779ED6206}"/>
                  </a:ext>
                </a:extLst>
              </p:cNvPr>
              <p:cNvSpPr/>
              <p:nvPr/>
            </p:nvSpPr>
            <p:spPr>
              <a:xfrm rot="11096767">
                <a:off x="3936380" y="4024101"/>
                <a:ext cx="1182030" cy="579295"/>
              </a:xfrm>
              <a:prstGeom prst="blockArc">
                <a:avLst/>
              </a:prstGeom>
              <a:solidFill>
                <a:srgbClr val="F161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C19B7CD-802E-4271-BBDB-12187492F7A8}"/>
                </a:ext>
              </a:extLst>
            </p:cNvPr>
            <p:cNvGrpSpPr/>
            <p:nvPr/>
          </p:nvGrpSpPr>
          <p:grpSpPr>
            <a:xfrm>
              <a:off x="5711854" y="2658719"/>
              <a:ext cx="1932744" cy="1460894"/>
              <a:chOff x="2509837" y="1080462"/>
              <a:chExt cx="4124325" cy="2959099"/>
            </a:xfrm>
          </p:grpSpPr>
          <p:pic>
            <p:nvPicPr>
              <p:cNvPr id="36" name="Picture 3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598D9D6-0126-48DF-B32D-D2DA4B9C7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667" b="66042" l="2079" r="99307">
                            <a14:foregroundMark x1="46420" y1="59792" x2="46420" y2="59792"/>
                            <a14:foregroundMark x1="37182" y1="61458" x2="37182" y2="61458"/>
                            <a14:foregroundMark x1="61432" y1="63125" x2="61432" y2="63125"/>
                            <a14:foregroundMark x1="2309" y1="18333" x2="2309" y2="18333"/>
                            <a14:foregroundMark x1="14550" y1="5000" x2="14319" y2="5625"/>
                            <a14:foregroundMark x1="15012" y1="3958" x2="17783" y2="1667"/>
                            <a14:foregroundMark x1="13395" y1="5833" x2="9931" y2="4375"/>
                            <a14:foregroundMark x1="10855" y1="9375" x2="2540" y2="20417"/>
                            <a14:foregroundMark x1="2540" y1="20417" x2="3233" y2="32708"/>
                            <a14:foregroundMark x1="3464" y1="36042" x2="9700" y2="38750"/>
                            <a14:foregroundMark x1="97229" y1="34792" x2="89145" y2="22708"/>
                            <a14:foregroundMark x1="50577" y1="58542" x2="42956" y2="23542"/>
                            <a14:foregroundMark x1="36259" y1="26042" x2="72517" y2="36042"/>
                            <a14:foregroundMark x1="72517" y1="36042" x2="65127" y2="46250"/>
                            <a14:foregroundMark x1="65127" y1="46250" x2="52656" y2="38125"/>
                            <a14:foregroundMark x1="52656" y1="38125" x2="52425" y2="25000"/>
                            <a14:foregroundMark x1="34180" y1="22083" x2="47344" y2="27292"/>
                            <a14:foregroundMark x1="47344" y1="27292" x2="49885" y2="49583"/>
                            <a14:foregroundMark x1="49885" y1="49583" x2="35104" y2="44583"/>
                            <a14:foregroundMark x1="35104" y1="44583" x2="57968" y2="17083"/>
                            <a14:foregroundMark x1="14319" y1="63125" x2="11316" y2="38958"/>
                            <a14:foregroundMark x1="11316" y1="38958" x2="18014" y2="17708"/>
                            <a14:foregroundMark x1="18014" y1="17708" x2="36721" y2="8125"/>
                            <a14:foregroundMark x1="36721" y1="8125" x2="52425" y2="4583"/>
                            <a14:foregroundMark x1="52425" y1="4583" x2="63048" y2="10833"/>
                            <a14:foregroundMark x1="63048" y1="10833" x2="69977" y2="19583"/>
                            <a14:foregroundMark x1="69977" y1="19583" x2="76443" y2="35833"/>
                            <a14:foregroundMark x1="76443" y1="35833" x2="76905" y2="59375"/>
                            <a14:foregroundMark x1="76905" y1="59375" x2="50808" y2="63333"/>
                            <a14:foregroundMark x1="50808" y1="63333" x2="42263" y2="57500"/>
                            <a14:foregroundMark x1="10624" y1="53125" x2="40878" y2="66042"/>
                            <a14:foregroundMark x1="40878" y1="66042" x2="55196" y2="62083"/>
                            <a14:foregroundMark x1="55196" y1="62083" x2="76905" y2="50000"/>
                            <a14:foregroundMark x1="76905" y1="50000" x2="29099" y2="53958"/>
                            <a14:foregroundMark x1="29099" y1="53958" x2="45727" y2="59375"/>
                            <a14:foregroundMark x1="45727" y1="59375" x2="75058" y2="53125"/>
                            <a14:foregroundMark x1="75058" y1="53125" x2="84988" y2="47708"/>
                            <a14:foregroundMark x1="84988" y1="47708" x2="81524" y2="37917"/>
                            <a14:foregroundMark x1="81524" y1="37917" x2="84758" y2="32083"/>
                            <a14:foregroundMark x1="81524" y1="50625" x2="87529" y2="32708"/>
                            <a14:foregroundMark x1="87529" y1="32708" x2="81524" y2="22083"/>
                            <a14:foregroundMark x1="81524" y1="22083" x2="69977" y2="11667"/>
                            <a14:foregroundMark x1="69977" y1="11667" x2="60277" y2="7292"/>
                            <a14:foregroundMark x1="60277" y1="7292" x2="56813" y2="18750"/>
                            <a14:foregroundMark x1="56813" y1="18750" x2="66282" y2="27292"/>
                            <a14:foregroundMark x1="66282" y1="27292" x2="75289" y2="19583"/>
                            <a14:foregroundMark x1="75289" y1="19583" x2="70670" y2="7708"/>
                            <a14:foregroundMark x1="70670" y1="7708" x2="68129" y2="5625"/>
                            <a14:foregroundMark x1="68129" y1="5625" x2="80370" y2="10833"/>
                            <a14:foregroundMark x1="80370" y1="10833" x2="84065" y2="16458"/>
                            <a14:foregroundMark x1="84065" y1="16458" x2="91917" y2="36875"/>
                            <a14:foregroundMark x1="91917" y1="36875" x2="96305" y2="12083"/>
                            <a14:foregroundMark x1="96305" y1="12083" x2="85681" y2="6458"/>
                            <a14:foregroundMark x1="85681" y1="6458" x2="99076" y2="10417"/>
                            <a14:foregroundMark x1="99076" y1="10417" x2="99307" y2="10625"/>
                            <a14:foregroundMark x1="91224" y1="13333" x2="91686" y2="5625"/>
                            <a14:foregroundMark x1="92610" y1="5000" x2="98383" y2="9792"/>
                            <a14:foregroundMark x1="98383" y1="9792" x2="89607" y2="5208"/>
                            <a14:foregroundMark x1="9931" y1="3333" x2="5774" y2="13125"/>
                            <a14:foregroundMark x1="5774" y1="13125" x2="12240" y2="9375"/>
                            <a14:foregroundMark x1="10624" y1="10000" x2="10624" y2="10000"/>
                            <a14:foregroundMark x1="18014" y1="5625" x2="17321" y2="6042"/>
                            <a14:foregroundMark x1="18014" y1="7083" x2="18014" y2="7083"/>
                            <a14:foregroundMark x1="26097" y1="61458" x2="14088" y2="61250"/>
                            <a14:foregroundMark x1="14088" y1="61250" x2="10162" y2="55625"/>
                            <a14:foregroundMark x1="10624" y1="55625" x2="21478" y2="39792"/>
                            <a14:foregroundMark x1="17783" y1="51458" x2="11316" y2="42500"/>
                            <a14:foregroundMark x1="11316" y1="42500" x2="9007" y2="53750"/>
                            <a14:foregroundMark x1="9007" y1="53750" x2="8776" y2="53958"/>
                            <a14:foregroundMark x1="53811" y1="63750" x2="83372" y2="57083"/>
                            <a14:foregroundMark x1="83372" y1="57083" x2="83603" y2="36667"/>
                            <a14:foregroundMark x1="83603" y1="36667" x2="87991" y2="44792"/>
                            <a14:foregroundMark x1="47344" y1="45417" x2="33487" y2="49375"/>
                            <a14:foregroundMark x1="33487" y1="49375" x2="45497" y2="38750"/>
                            <a14:foregroundMark x1="45497" y1="38750" x2="54734" y2="47500"/>
                            <a14:foregroundMark x1="54734" y1="47500" x2="53349" y2="50208"/>
                            <a14:foregroundMark x1="53349" y1="50208" x2="54503" y2="33750"/>
                            <a14:foregroundMark x1="11316" y1="27708" x2="11316" y2="27708"/>
                            <a14:foregroundMark x1="9007" y1="34375" x2="23557" y2="14375"/>
                            <a14:foregroundMark x1="23557" y1="14375" x2="30485" y2="27083"/>
                            <a14:foregroundMark x1="64896" y1="33542" x2="88915" y2="29375"/>
                            <a14:foregroundMark x1="15473" y1="28958" x2="4619" y2="25833"/>
                            <a14:foregroundMark x1="15704" y1="19375" x2="14550" y2="15833"/>
                            <a14:foregroundMark x1="30023" y1="6667" x2="19861" y2="14167"/>
                            <a14:foregroundMark x1="19861" y1="14167" x2="18245" y2="14792"/>
                            <a14:foregroundMark x1="49654" y1="7083" x2="38106" y2="6042"/>
                            <a14:foregroundMark x1="38106" y1="6042" x2="36721" y2="5000"/>
                            <a14:foregroundMark x1="37644" y1="4167" x2="43880" y2="3750"/>
                          </a14:backgroundRemoval>
                        </a14:imgEffect>
                      </a14:imgLayer>
                    </a14:imgProps>
                  </a:ext>
                </a:extLst>
              </a:blip>
              <a:srcRect b="35278"/>
              <a:stretch/>
            </p:blipFill>
            <p:spPr>
              <a:xfrm>
                <a:off x="2509837" y="1080462"/>
                <a:ext cx="4124325" cy="2959099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901DE7A-1F32-4118-80FC-427159FFCFDD}"/>
                  </a:ext>
                </a:extLst>
              </p:cNvPr>
              <p:cNvSpPr/>
              <p:nvPr/>
            </p:nvSpPr>
            <p:spPr>
              <a:xfrm>
                <a:off x="3656061" y="1637530"/>
                <a:ext cx="1775909" cy="2046515"/>
              </a:xfrm>
              <a:prstGeom prst="ellipse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35" name="Picture 3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53EB1B87-20C7-42F2-B932-F34D06CB4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3845" b="98205" l="10000" r="90000">
                          <a14:backgroundMark x1="49769" y1="90208" x2="49769" y2="90208"/>
                          <a14:backgroundMark x1="61806" y1="96458" x2="61806" y2="96458"/>
                          <a14:backgroundMark x1="62731" y1="95417" x2="62731" y2="95417"/>
                          <a14:backgroundMark x1="82639" y1="93958" x2="82639" y2="93958"/>
                          <a14:backgroundMark x1="33565" y1="95625" x2="33565" y2="95625"/>
                          <a14:backgroundMark x1="48611" y1="91875" x2="48611" y2="91875"/>
                          <a14:backgroundMark x1="48843" y1="92083" x2="48843" y2="92083"/>
                        </a14:backgroundRemoval>
                      </a14:imgEffect>
                    </a14:imgLayer>
                  </a14:imgProps>
                </a:ext>
              </a:extLst>
            </a:blip>
            <a:srcRect t="82050"/>
            <a:stretch/>
          </p:blipFill>
          <p:spPr>
            <a:xfrm>
              <a:off x="5401162" y="3913487"/>
              <a:ext cx="2384280" cy="1109793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D11651D-8D1B-4A24-B366-7020EE1C743B}"/>
              </a:ext>
            </a:extLst>
          </p:cNvPr>
          <p:cNvGrpSpPr/>
          <p:nvPr/>
        </p:nvGrpSpPr>
        <p:grpSpPr>
          <a:xfrm>
            <a:off x="4083837" y="4077017"/>
            <a:ext cx="1471717" cy="1859348"/>
            <a:chOff x="6583844" y="2671212"/>
            <a:chExt cx="2072190" cy="267128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9C1E071-677F-456A-9C3B-EE6B6C39634D}"/>
                </a:ext>
              </a:extLst>
            </p:cNvPr>
            <p:cNvGrpSpPr/>
            <p:nvPr/>
          </p:nvGrpSpPr>
          <p:grpSpPr>
            <a:xfrm>
              <a:off x="6583844" y="2671212"/>
              <a:ext cx="2072190" cy="2671286"/>
              <a:chOff x="6583844" y="2671212"/>
              <a:chExt cx="2072190" cy="267128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7FCD434D-0F3A-4E58-8CD2-FFD6BC1EC4D9}"/>
                  </a:ext>
                </a:extLst>
              </p:cNvPr>
              <p:cNvGrpSpPr/>
              <p:nvPr/>
            </p:nvGrpSpPr>
            <p:grpSpPr>
              <a:xfrm>
                <a:off x="6583844" y="2671212"/>
                <a:ext cx="2072190" cy="2671286"/>
                <a:chOff x="4796696" y="1138714"/>
                <a:chExt cx="3609975" cy="4572000"/>
              </a:xfrm>
            </p:grpSpPr>
            <p:pic>
              <p:nvPicPr>
                <p:cNvPr id="71" name="Picture 70" descr="A picture containing mirror&#10;&#10;Description automatically generated">
                  <a:extLst>
                    <a:ext uri="{FF2B5EF4-FFF2-40B4-BE49-F238E27FC236}">
                      <a16:creationId xmlns:a16="http://schemas.microsoft.com/office/drawing/2014/main" id="{9BE58E1F-BED4-4C3B-A533-48AF9625A2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796696" y="1138714"/>
                  <a:ext cx="3609975" cy="4572000"/>
                </a:xfrm>
                <a:prstGeom prst="rect">
                  <a:avLst/>
                </a:prstGeom>
              </p:spPr>
            </p:pic>
            <p:pic>
              <p:nvPicPr>
                <p:cNvPr id="72" name="Picture 71" descr="A picture containing toy, doll&#10;&#10;Description automatically generated">
                  <a:extLst>
                    <a:ext uri="{FF2B5EF4-FFF2-40B4-BE49-F238E27FC236}">
                      <a16:creationId xmlns:a16="http://schemas.microsoft.com/office/drawing/2014/main" id="{1E50E8B6-1F25-41C5-974A-DFA7124812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83845" b="98205" l="10000" r="90000">
                              <a14:backgroundMark x1="49769" y1="90208" x2="49769" y2="90208"/>
                              <a14:backgroundMark x1="61806" y1="96458" x2="61806" y2="96458"/>
                              <a14:backgroundMark x1="62731" y1="95417" x2="62731" y2="95417"/>
                              <a14:backgroundMark x1="82639" y1="93958" x2="82639" y2="93958"/>
                              <a14:backgroundMark x1="33565" y1="95625" x2="33565" y2="95625"/>
                              <a14:backgroundMark x1="48611" y1="91875" x2="48611" y2="91875"/>
                              <a14:backgroundMark x1="48843" y1="92083" x2="48843" y2="92083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t="82050"/>
                <a:stretch/>
              </p:blipFill>
              <p:spPr>
                <a:xfrm>
                  <a:off x="5401162" y="3913487"/>
                  <a:ext cx="2384280" cy="1109793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957FF35-9F84-4953-B46A-F1B63E357F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5861" y="3041593"/>
                <a:ext cx="689202" cy="733519"/>
              </a:xfrm>
              <a:prstGeom prst="rect">
                <a:avLst/>
              </a:prstGeom>
            </p:spPr>
          </p:pic>
          <p:pic>
            <p:nvPicPr>
              <p:cNvPr id="69" name="Picture 68" descr="A picture containing computer&#10;&#10;Description automatically generated">
                <a:extLst>
                  <a:ext uri="{FF2B5EF4-FFF2-40B4-BE49-F238E27FC236}">
                    <a16:creationId xmlns:a16="http://schemas.microsoft.com/office/drawing/2014/main" id="{3A94F49A-AF55-4917-9DCB-9DC058BFB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44635" b="11137"/>
              <a:stretch/>
            </p:blipFill>
            <p:spPr>
              <a:xfrm>
                <a:off x="6799341" y="3709052"/>
                <a:ext cx="1522242" cy="849163"/>
              </a:xfrm>
              <a:prstGeom prst="rect">
                <a:avLst/>
              </a:prstGeom>
            </p:spPr>
          </p:pic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C92347F-0655-4FF2-B11E-F2A130363BAD}"/>
                  </a:ext>
                </a:extLst>
              </p:cNvPr>
              <p:cNvSpPr/>
              <p:nvPr/>
            </p:nvSpPr>
            <p:spPr>
              <a:xfrm>
                <a:off x="7126230" y="4297954"/>
                <a:ext cx="915768" cy="642897"/>
              </a:xfrm>
              <a:prstGeom prst="rect">
                <a:avLst/>
              </a:prstGeom>
              <a:solidFill>
                <a:srgbClr val="F4F2F2"/>
              </a:solidFill>
              <a:ln>
                <a:solidFill>
                  <a:srgbClr val="F4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pic>
          <p:nvPicPr>
            <p:cNvPr id="66" name="Picture 65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C04CB54E-F5A3-46CA-9599-1779C75B8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t="59323"/>
            <a:stretch/>
          </p:blipFill>
          <p:spPr>
            <a:xfrm>
              <a:off x="6930818" y="4241196"/>
              <a:ext cx="1403577" cy="1016674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CA7FBE-AF1E-449E-96BE-D5DEBB2BA66E}"/>
              </a:ext>
            </a:extLst>
          </p:cNvPr>
          <p:cNvGrpSpPr/>
          <p:nvPr/>
        </p:nvGrpSpPr>
        <p:grpSpPr>
          <a:xfrm>
            <a:off x="5884939" y="4067714"/>
            <a:ext cx="1407218" cy="1859348"/>
            <a:chOff x="3832696" y="3445326"/>
            <a:chExt cx="1928002" cy="230090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083C8B3A-A3E9-4F0F-BCC6-5581AA90CAEB}"/>
                </a:ext>
              </a:extLst>
            </p:cNvPr>
            <p:cNvGrpSpPr/>
            <p:nvPr/>
          </p:nvGrpSpPr>
          <p:grpSpPr>
            <a:xfrm>
              <a:off x="3832696" y="3445326"/>
              <a:ext cx="1928002" cy="2300905"/>
              <a:chOff x="3823224" y="3445326"/>
              <a:chExt cx="1928002" cy="2300905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35D1C8F3-4D2E-4D00-B754-0E3BBDC94100}"/>
                  </a:ext>
                </a:extLst>
              </p:cNvPr>
              <p:cNvGrpSpPr/>
              <p:nvPr/>
            </p:nvGrpSpPr>
            <p:grpSpPr>
              <a:xfrm>
                <a:off x="3823224" y="3445326"/>
                <a:ext cx="1928002" cy="2300905"/>
                <a:chOff x="6583844" y="2671212"/>
                <a:chExt cx="2072190" cy="2671286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E8585987-8723-43B5-A605-A45BF420D4B4}"/>
                    </a:ext>
                  </a:extLst>
                </p:cNvPr>
                <p:cNvGrpSpPr/>
                <p:nvPr/>
              </p:nvGrpSpPr>
              <p:grpSpPr>
                <a:xfrm>
                  <a:off x="6583844" y="2671212"/>
                  <a:ext cx="2072190" cy="2671286"/>
                  <a:chOff x="4796696" y="1138714"/>
                  <a:chExt cx="3609975" cy="4572000"/>
                </a:xfrm>
              </p:grpSpPr>
              <p:pic>
                <p:nvPicPr>
                  <p:cNvPr id="82" name="Picture 81" descr="A picture containing mirror&#10;&#10;Description automatically generated">
                    <a:extLst>
                      <a:ext uri="{FF2B5EF4-FFF2-40B4-BE49-F238E27FC236}">
                        <a16:creationId xmlns:a16="http://schemas.microsoft.com/office/drawing/2014/main" id="{7844523F-3ADB-4262-8B47-C009D1D53B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96696" y="1138714"/>
                    <a:ext cx="3609975" cy="4572000"/>
                  </a:xfrm>
                  <a:prstGeom prst="rect">
                    <a:avLst/>
                  </a:prstGeom>
                </p:spPr>
              </p:pic>
              <p:pic>
                <p:nvPicPr>
                  <p:cNvPr id="83" name="Picture 82" descr="A picture containing toy, doll&#10;&#10;Description automatically generated">
                    <a:extLst>
                      <a:ext uri="{FF2B5EF4-FFF2-40B4-BE49-F238E27FC236}">
                        <a16:creationId xmlns:a16="http://schemas.microsoft.com/office/drawing/2014/main" id="{08005741-7ADB-45A2-B7A8-65DE0566B0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1"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ackgroundRemoval t="83845" b="98205" l="10000" r="90000">
                                <a14:backgroundMark x1="49769" y1="90208" x2="49769" y2="90208"/>
                                <a14:backgroundMark x1="61806" y1="96458" x2="61806" y2="96458"/>
                                <a14:backgroundMark x1="62731" y1="95417" x2="62731" y2="95417"/>
                                <a14:backgroundMark x1="82639" y1="93958" x2="82639" y2="93958"/>
                                <a14:backgroundMark x1="33565" y1="95625" x2="33565" y2="95625"/>
                                <a14:backgroundMark x1="48611" y1="91875" x2="48611" y2="91875"/>
                                <a14:backgroundMark x1="48843" y1="92083" x2="48843" y2="92083"/>
                              </a14:backgroundRemoval>
                            </a14:imgEffect>
                          </a14:imgLayer>
                        </a14:imgProps>
                      </a:ext>
                    </a:extLst>
                  </a:blip>
                  <a:srcRect t="82050"/>
                  <a:stretch/>
                </p:blipFill>
                <p:spPr>
                  <a:xfrm>
                    <a:off x="5401162" y="3913487"/>
                    <a:ext cx="2384280" cy="110979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FAB18FA-04E2-4D1A-A70F-C31DCF8B4A15}"/>
                    </a:ext>
                  </a:extLst>
                </p:cNvPr>
                <p:cNvSpPr/>
                <p:nvPr/>
              </p:nvSpPr>
              <p:spPr>
                <a:xfrm>
                  <a:off x="7126229" y="4297954"/>
                  <a:ext cx="970073" cy="642897"/>
                </a:xfrm>
                <a:prstGeom prst="rect">
                  <a:avLst/>
                </a:prstGeom>
                <a:solidFill>
                  <a:srgbClr val="F4F2F2"/>
                </a:solidFill>
                <a:ln>
                  <a:solidFill>
                    <a:srgbClr val="F4F2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pic>
            <p:nvPicPr>
              <p:cNvPr id="77" name="Picture 7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84A3F143-C50F-4A58-BD80-198210430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99453" y="3862635"/>
                <a:ext cx="844218" cy="648360"/>
              </a:xfrm>
              <a:prstGeom prst="rect">
                <a:avLst/>
              </a:prstGeom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36B8D21-E5E6-42E8-B39A-27AD8CEFC817}"/>
                  </a:ext>
                </a:extLst>
              </p:cNvPr>
              <p:cNvSpPr/>
              <p:nvPr/>
            </p:nvSpPr>
            <p:spPr>
              <a:xfrm>
                <a:off x="4498404" y="4799905"/>
                <a:ext cx="446315" cy="294500"/>
              </a:xfrm>
              <a:prstGeom prst="rect">
                <a:avLst/>
              </a:prstGeom>
              <a:solidFill>
                <a:srgbClr val="F4F2F2"/>
              </a:solidFill>
              <a:ln>
                <a:solidFill>
                  <a:srgbClr val="F4F2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79" name="Picture 7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21AA5B4-3456-4B03-927C-4693952F6B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t="35170" b="14546"/>
              <a:stretch/>
            </p:blipFill>
            <p:spPr>
              <a:xfrm>
                <a:off x="4241311" y="4434499"/>
                <a:ext cx="989131" cy="591140"/>
              </a:xfrm>
              <a:prstGeom prst="rect">
                <a:avLst/>
              </a:prstGeom>
            </p:spPr>
          </p:pic>
        </p:grpSp>
        <p:pic>
          <p:nvPicPr>
            <p:cNvPr id="75" name="Picture 74" descr="A close up of a logo&#10;&#10;Description automatically generated">
              <a:extLst>
                <a:ext uri="{FF2B5EF4-FFF2-40B4-BE49-F238E27FC236}">
                  <a16:creationId xmlns:a16="http://schemas.microsoft.com/office/drawing/2014/main" id="{D6812B9C-3629-466C-9D49-B89EBE213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11689" t="80900" r="28928"/>
            <a:stretch/>
          </p:blipFill>
          <p:spPr>
            <a:xfrm>
              <a:off x="4522190" y="4793288"/>
              <a:ext cx="446315" cy="771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55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6DB4E7-4E96-4D6B-9881-9F8FA627BDFF}"/>
              </a:ext>
            </a:extLst>
          </p:cNvPr>
          <p:cNvSpPr txBox="1"/>
          <p:nvPr/>
        </p:nvSpPr>
        <p:spPr>
          <a:xfrm>
            <a:off x="597700" y="1570991"/>
            <a:ext cx="75052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Unique-</a:t>
            </a:r>
          </a:p>
          <a:p>
            <a:pPr algn="ctr"/>
            <a:endParaRPr lang="en-GB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7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The only one of its kind. </a:t>
            </a:r>
          </a:p>
        </p:txBody>
      </p:sp>
    </p:spTree>
    <p:extLst>
      <p:ext uri="{BB962C8B-B14F-4D97-AF65-F5344CB8AC3E}">
        <p14:creationId xmlns:p14="http://schemas.microsoft.com/office/powerpoint/2010/main" val="23513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BBF207E-97AF-4328-896E-9E359079F54E}"/>
              </a:ext>
            </a:extLst>
          </p:cNvPr>
          <p:cNvSpPr/>
          <p:nvPr/>
        </p:nvSpPr>
        <p:spPr>
          <a:xfrm>
            <a:off x="2991678" y="1031442"/>
            <a:ext cx="5241491" cy="1908919"/>
          </a:xfrm>
          <a:prstGeom prst="wedgeEllipseCallout">
            <a:avLst>
              <a:gd name="adj1" fmla="val 49496"/>
              <a:gd name="adj2" fmla="val 7647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Like the pictures we made, everyone of us is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unique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42" name="Picture 5">
            <a:extLst>
              <a:ext uri="{FF2B5EF4-FFF2-40B4-BE49-F238E27FC236}">
                <a16:creationId xmlns:a16="http://schemas.microsoft.com/office/drawing/2014/main" id="{8D980165-901E-4533-BBA6-5A6B3444F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1"/>
          <a:stretch>
            <a:fillRect/>
          </a:stretch>
        </p:blipFill>
        <p:spPr bwMode="auto">
          <a:xfrm>
            <a:off x="1686211" y="3798416"/>
            <a:ext cx="1545300" cy="26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">
            <a:extLst>
              <a:ext uri="{FF2B5EF4-FFF2-40B4-BE49-F238E27FC236}">
                <a16:creationId xmlns:a16="http://schemas.microsoft.com/office/drawing/2014/main" id="{49974BC8-9929-42A7-8B41-CF99839A8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88" y="2746391"/>
            <a:ext cx="1136457" cy="32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8" descr="pete_front">
            <a:extLst>
              <a:ext uri="{FF2B5EF4-FFF2-40B4-BE49-F238E27FC236}">
                <a16:creationId xmlns:a16="http://schemas.microsoft.com/office/drawing/2014/main" id="{1A01A44C-6D6E-43B7-9689-1E25331A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1880" y="4657303"/>
            <a:ext cx="1416628" cy="1419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teefa_front">
            <a:extLst>
              <a:ext uri="{FF2B5EF4-FFF2-40B4-BE49-F238E27FC236}">
                <a16:creationId xmlns:a16="http://schemas.microsoft.com/office/drawing/2014/main" id="{9CD80C8B-769A-4D26-BBF4-9F158FE7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7197" y="4139771"/>
            <a:ext cx="1058946" cy="19652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miltali_front">
            <a:extLst>
              <a:ext uri="{FF2B5EF4-FFF2-40B4-BE49-F238E27FC236}">
                <a16:creationId xmlns:a16="http://schemas.microsoft.com/office/drawing/2014/main" id="{8019C4A3-242C-481B-A3F4-09AEF81C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9017" y="4892452"/>
            <a:ext cx="1241878" cy="12071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2" descr="jun_front">
            <a:extLst>
              <a:ext uri="{FF2B5EF4-FFF2-40B4-BE49-F238E27FC236}">
                <a16:creationId xmlns:a16="http://schemas.microsoft.com/office/drawing/2014/main" id="{A6C544FD-BB82-46F2-BD36-606EDFC4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6974" y="4276845"/>
            <a:ext cx="1229599" cy="18205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allum_front">
            <a:extLst>
              <a:ext uri="{FF2B5EF4-FFF2-40B4-BE49-F238E27FC236}">
                <a16:creationId xmlns:a16="http://schemas.microsoft.com/office/drawing/2014/main" id="{F13DF63C-0F90-40F4-8E50-027152B35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536995" y="4164211"/>
            <a:ext cx="1136457" cy="1744949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7" descr="anna_side">
            <a:extLst>
              <a:ext uri="{FF2B5EF4-FFF2-40B4-BE49-F238E27FC236}">
                <a16:creationId xmlns:a16="http://schemas.microsoft.com/office/drawing/2014/main" id="{BF56A193-886E-4B9C-A8A6-06960E97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83655" y="4719402"/>
            <a:ext cx="1053992" cy="1270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ametti_front">
            <a:extLst>
              <a:ext uri="{FF2B5EF4-FFF2-40B4-BE49-F238E27FC236}">
                <a16:creationId xmlns:a16="http://schemas.microsoft.com/office/drawing/2014/main" id="{AE9B3C21-6133-45F6-AF62-9242A7855B7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lum bright="-2000"/>
          </a:blip>
          <a:srcRect/>
          <a:stretch>
            <a:fillRect/>
          </a:stretch>
        </p:blipFill>
        <p:spPr bwMode="auto">
          <a:xfrm>
            <a:off x="220974" y="4556961"/>
            <a:ext cx="1021832" cy="1533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5" descr="digby-2-trans">
            <a:extLst>
              <a:ext uri="{FF2B5EF4-FFF2-40B4-BE49-F238E27FC236}">
                <a16:creationId xmlns:a16="http://schemas.microsoft.com/office/drawing/2014/main" id="{C474CAEA-9ABB-461C-A65C-0942BB9F8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11575" y="5462857"/>
            <a:ext cx="1128554" cy="6140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Speech Bubble: Oval 51">
            <a:extLst>
              <a:ext uri="{FF2B5EF4-FFF2-40B4-BE49-F238E27FC236}">
                <a16:creationId xmlns:a16="http://schemas.microsoft.com/office/drawing/2014/main" id="{F862464E-447D-4C23-8AB5-1E8CE1C39867}"/>
              </a:ext>
            </a:extLst>
          </p:cNvPr>
          <p:cNvSpPr/>
          <p:nvPr/>
        </p:nvSpPr>
        <p:spPr>
          <a:xfrm>
            <a:off x="1328946" y="1678217"/>
            <a:ext cx="6678472" cy="1282771"/>
          </a:xfrm>
          <a:prstGeom prst="wedgeEllipseCallout">
            <a:avLst>
              <a:gd name="adj1" fmla="val -27963"/>
              <a:gd name="adj2" fmla="val 1469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no one quite like you or me!</a:t>
            </a:r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93BF0E29-829A-475C-98ED-62288601C925}"/>
              </a:ext>
            </a:extLst>
          </p:cNvPr>
          <p:cNvSpPr/>
          <p:nvPr/>
        </p:nvSpPr>
        <p:spPr>
          <a:xfrm>
            <a:off x="3576639" y="1853832"/>
            <a:ext cx="4155422" cy="1339407"/>
          </a:xfrm>
          <a:prstGeom prst="wedgeEllipseCallout">
            <a:avLst>
              <a:gd name="adj1" fmla="val 31312"/>
              <a:gd name="adj2" fmla="val 1556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would be impossible to replace any of us!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533BF0F2-71A7-4CE3-89DB-529C39824B99}"/>
              </a:ext>
            </a:extLst>
          </p:cNvPr>
          <p:cNvSpPr/>
          <p:nvPr/>
        </p:nvSpPr>
        <p:spPr>
          <a:xfrm>
            <a:off x="123044" y="1243466"/>
            <a:ext cx="5506736" cy="1820597"/>
          </a:xfrm>
          <a:prstGeom prst="wedgeEllipseCallout">
            <a:avLst>
              <a:gd name="adj1" fmla="val -36037"/>
              <a:gd name="adj2" fmla="val 1266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is nobody alive today, nobody who has lived and nobody who will live that will ever be the same as you.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19E845E9-8422-42A9-A2F0-54736B829E75}"/>
              </a:ext>
            </a:extLst>
          </p:cNvPr>
          <p:cNvSpPr/>
          <p:nvPr/>
        </p:nvSpPr>
        <p:spPr>
          <a:xfrm>
            <a:off x="1428681" y="1992168"/>
            <a:ext cx="5752275" cy="1378584"/>
          </a:xfrm>
          <a:prstGeom prst="wedgeEllipseCallout">
            <a:avLst>
              <a:gd name="adj1" fmla="val 26832"/>
              <a:gd name="adj2" fmla="val 14908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Wow! That’s amazing!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So, what makes us all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unique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299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2" grpId="0" animBg="1"/>
      <p:bldP spid="52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40D237-E51B-4715-A257-9716C2DFA957}"/>
              </a:ext>
            </a:extLst>
          </p:cNvPr>
          <p:cNvCxnSpPr>
            <a:cxnSpLocks/>
          </p:cNvCxnSpPr>
          <p:nvPr/>
        </p:nvCxnSpPr>
        <p:spPr>
          <a:xfrm>
            <a:off x="6015382" y="3759193"/>
            <a:ext cx="54161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2F8B7A57-E714-4097-BF4C-AB4504831BB3}"/>
              </a:ext>
            </a:extLst>
          </p:cNvPr>
          <p:cNvGrpSpPr/>
          <p:nvPr/>
        </p:nvGrpSpPr>
        <p:grpSpPr>
          <a:xfrm>
            <a:off x="77367" y="510972"/>
            <a:ext cx="8791188" cy="5649318"/>
            <a:chOff x="141360" y="533715"/>
            <a:chExt cx="8791188" cy="5649318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98BCD03-34A2-4F94-A7B8-598F36720810}"/>
                </a:ext>
              </a:extLst>
            </p:cNvPr>
            <p:cNvGrpSpPr/>
            <p:nvPr/>
          </p:nvGrpSpPr>
          <p:grpSpPr>
            <a:xfrm>
              <a:off x="141360" y="533715"/>
              <a:ext cx="8791188" cy="5649318"/>
              <a:chOff x="138517" y="571218"/>
              <a:chExt cx="8791188" cy="5649318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2EF8F2A1-2A31-4876-B5EA-2C230CC514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86195" y="2963147"/>
                <a:ext cx="762536" cy="4907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BCED69C6-4475-483D-8672-F7DC7BDC14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618412" y="3774319"/>
                <a:ext cx="1123468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2BD1067-78B4-428E-A8F7-C3189EF846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35592" y="4553098"/>
                <a:ext cx="0" cy="7161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54AE1453-991A-478D-80DA-4E3DDA9AA6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7305" y="2654358"/>
                <a:ext cx="0" cy="6086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6496E36-5315-4020-83E4-F820FAEB1164}"/>
                  </a:ext>
                </a:extLst>
              </p:cNvPr>
              <p:cNvGrpSpPr/>
              <p:nvPr/>
            </p:nvGrpSpPr>
            <p:grpSpPr>
              <a:xfrm>
                <a:off x="2765353" y="1175950"/>
                <a:ext cx="5879793" cy="3947398"/>
                <a:chOff x="4402636" y="931826"/>
                <a:chExt cx="5879793" cy="3947398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7CC6F90F-6BB7-4F24-8112-A8D6D5FA2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09736" y="2726931"/>
                  <a:ext cx="808123" cy="5773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A3F89B73-EC3B-4890-9129-E8EB7A2E94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2636" y="4376148"/>
                  <a:ext cx="801329" cy="503076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Thought Bubble: Cloud 5">
                  <a:extLst>
                    <a:ext uri="{FF2B5EF4-FFF2-40B4-BE49-F238E27FC236}">
                      <a16:creationId xmlns:a16="http://schemas.microsoft.com/office/drawing/2014/main" id="{2EAF20D6-9624-4E9A-A57E-E46F7EFBDF72}"/>
                    </a:ext>
                  </a:extLst>
                </p:cNvPr>
                <p:cNvSpPr/>
                <p:nvPr/>
              </p:nvSpPr>
              <p:spPr>
                <a:xfrm flipH="1">
                  <a:off x="8656673" y="931826"/>
                  <a:ext cx="1625756" cy="810193"/>
                </a:xfrm>
                <a:prstGeom prst="cloudCallout">
                  <a:avLst>
                    <a:gd name="adj1" fmla="val 72011"/>
                    <a:gd name="adj2" fmla="val 4424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000" b="1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4DF10D4-E898-45ED-87BA-BFE1073205FE}"/>
                    </a:ext>
                  </a:extLst>
                </p:cNvPr>
                <p:cNvSpPr txBox="1"/>
                <p:nvPr/>
              </p:nvSpPr>
              <p:spPr>
                <a:xfrm>
                  <a:off x="4901233" y="2931834"/>
                  <a:ext cx="2796154" cy="1569660"/>
                </a:xfrm>
                <a:prstGeom prst="rect">
                  <a:avLst/>
                </a:prstGeom>
                <a:solidFill>
                  <a:srgbClr val="E73E97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400" b="1" dirty="0">
                      <a:latin typeface="Century Gothic" panose="020B0502020202020204" pitchFamily="34" charset="0"/>
                    </a:rPr>
                    <a:t>We are all unique because of our special mixture of different…</a:t>
                  </a:r>
                </a:p>
              </p:txBody>
            </p:sp>
          </p:grp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9209588-3EA2-4714-AE75-BED7BF58B7C5}"/>
                  </a:ext>
                </a:extLst>
              </p:cNvPr>
              <p:cNvSpPr txBox="1"/>
              <p:nvPr/>
            </p:nvSpPr>
            <p:spPr>
              <a:xfrm>
                <a:off x="6500037" y="4840571"/>
                <a:ext cx="2145109" cy="400110"/>
              </a:xfrm>
              <a:prstGeom prst="rect">
                <a:avLst/>
              </a:prstGeom>
              <a:solidFill>
                <a:srgbClr val="FFE12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Beliefs</a:t>
                </a:r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F95D66C1-2264-48DE-A9C7-E49F8F93AEA2}"/>
                  </a:ext>
                </a:extLst>
              </p:cNvPr>
              <p:cNvCxnSpPr>
                <a:cxnSpLocks/>
                <a:endCxn id="91" idx="1"/>
              </p:cNvCxnSpPr>
              <p:nvPr/>
            </p:nvCxnSpPr>
            <p:spPr>
              <a:xfrm>
                <a:off x="6034420" y="4826640"/>
                <a:ext cx="465617" cy="2139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9E618-AAF9-4161-89FA-EBF56C3A2633}"/>
                  </a:ext>
                </a:extLst>
              </p:cNvPr>
              <p:cNvSpPr txBox="1"/>
              <p:nvPr/>
            </p:nvSpPr>
            <p:spPr>
              <a:xfrm>
                <a:off x="3438375" y="5334730"/>
                <a:ext cx="2266216" cy="400110"/>
              </a:xfrm>
              <a:prstGeom prst="rect">
                <a:avLst/>
              </a:prstGeom>
              <a:solidFill>
                <a:srgbClr val="FFE12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Skills and talents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EDCAB4-197D-445D-8B65-A7C362A454D2}"/>
                  </a:ext>
                </a:extLst>
              </p:cNvPr>
              <p:cNvSpPr txBox="1"/>
              <p:nvPr/>
            </p:nvSpPr>
            <p:spPr>
              <a:xfrm>
                <a:off x="3699069" y="2098709"/>
                <a:ext cx="1836472" cy="400110"/>
              </a:xfrm>
              <a:prstGeom prst="rect">
                <a:avLst/>
              </a:prstGeom>
              <a:solidFill>
                <a:srgbClr val="FFE12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Appearance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A36B76C-F37E-4F66-AF51-507FC969C4AD}"/>
                  </a:ext>
                </a:extLst>
              </p:cNvPr>
              <p:cNvSpPr txBox="1"/>
              <p:nvPr/>
            </p:nvSpPr>
            <p:spPr>
              <a:xfrm>
                <a:off x="6663168" y="3346505"/>
                <a:ext cx="2145109" cy="707886"/>
              </a:xfrm>
              <a:prstGeom prst="rect">
                <a:avLst/>
              </a:prstGeom>
              <a:solidFill>
                <a:srgbClr val="FFE12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Likes and dislikes</a:t>
                </a:r>
              </a:p>
            </p:txBody>
          </p:sp>
          <p:pic>
            <p:nvPicPr>
              <p:cNvPr id="8" name="Picture 7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F54D6CA4-9C07-4044-93ED-F05FC9EC4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20298808">
                <a:off x="8332858" y="3058078"/>
                <a:ext cx="471501" cy="521476"/>
              </a:xfrm>
              <a:prstGeom prst="rect">
                <a:avLst/>
              </a:prstGeom>
            </p:spPr>
          </p:pic>
          <p:pic>
            <p:nvPicPr>
              <p:cNvPr id="12" name="Picture 1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2E9302C-B92E-4A86-8709-76CD7FD59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90389" y="3886285"/>
                <a:ext cx="439608" cy="486203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8CE33C4-07D0-439B-B51C-2F22DDF53331}"/>
                  </a:ext>
                </a:extLst>
              </p:cNvPr>
              <p:cNvSpPr txBox="1"/>
              <p:nvPr/>
            </p:nvSpPr>
            <p:spPr>
              <a:xfrm>
                <a:off x="638476" y="3446802"/>
                <a:ext cx="1961268" cy="707886"/>
              </a:xfrm>
              <a:prstGeom prst="rect">
                <a:avLst/>
              </a:prstGeom>
              <a:solidFill>
                <a:srgbClr val="FFE12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Age and experiences</a:t>
                </a:r>
              </a:p>
            </p:txBody>
          </p:sp>
          <p:pic>
            <p:nvPicPr>
              <p:cNvPr id="39" name="Picture 3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F7896B84-C5D4-44A8-9016-0EB222F9F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77181" y="4730886"/>
                <a:ext cx="630694" cy="731240"/>
              </a:xfrm>
              <a:prstGeom prst="rect">
                <a:avLst/>
              </a:prstGeom>
            </p:spPr>
          </p:pic>
          <p:pic>
            <p:nvPicPr>
              <p:cNvPr id="41" name="Picture 40" descr="A picture containing game&#10;&#10;Description automatically generated">
                <a:extLst>
                  <a:ext uri="{FF2B5EF4-FFF2-40B4-BE49-F238E27FC236}">
                    <a16:creationId xmlns:a16="http://schemas.microsoft.com/office/drawing/2014/main" id="{BB670F42-AFED-466F-9A4B-16C8640EC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5431702" y="4592111"/>
                <a:ext cx="502414" cy="793938"/>
              </a:xfrm>
              <a:prstGeom prst="rect">
                <a:avLst/>
              </a:prstGeom>
            </p:spPr>
          </p:pic>
          <p:pic>
            <p:nvPicPr>
              <p:cNvPr id="43" name="Picture 4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8A80660-20A5-48E8-A3DD-718EE4E371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73284" y="5521984"/>
                <a:ext cx="462791" cy="698552"/>
              </a:xfrm>
              <a:prstGeom prst="rect">
                <a:avLst/>
              </a:prstGeom>
            </p:spPr>
          </p:pic>
          <p:pic>
            <p:nvPicPr>
              <p:cNvPr id="45" name="Picture 4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42ABF1F5-8900-4ACC-87BC-0DEBD0DD9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5606891" y="5250638"/>
                <a:ext cx="633497" cy="79393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E5E9B7D-92A8-4E80-BAB9-F8C839D6923D}"/>
                  </a:ext>
                </a:extLst>
              </p:cNvPr>
              <p:cNvSpPr txBox="1"/>
              <p:nvPr/>
            </p:nvSpPr>
            <p:spPr>
              <a:xfrm>
                <a:off x="669218" y="2125333"/>
                <a:ext cx="2265454" cy="400110"/>
              </a:xfrm>
              <a:prstGeom prst="rect">
                <a:avLst/>
              </a:prstGeom>
              <a:solidFill>
                <a:srgbClr val="FFE12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Century Gothic" panose="020B0502020202020204" pitchFamily="34" charset="0"/>
                  </a:rPr>
                  <a:t>Family</a:t>
                </a:r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19AC1F0-4279-4739-B1A0-2C235B3E1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319" y="1416334"/>
                <a:ext cx="1037818" cy="735824"/>
              </a:xfrm>
              <a:prstGeom prst="rect">
                <a:avLst/>
              </a:prstGeom>
            </p:spPr>
          </p:pic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FA2C3574-36F2-43B8-9F68-41558294B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1385" y="1380135"/>
                <a:ext cx="496990" cy="772023"/>
              </a:xfrm>
              <a:prstGeom prst="rect">
                <a:avLst/>
              </a:prstGeom>
            </p:spPr>
          </p:pic>
          <p:pic>
            <p:nvPicPr>
              <p:cNvPr id="75" name="Picture 74" descr="A picture containing lamp, food&#10;&#10;Description automatically generated">
                <a:extLst>
                  <a:ext uri="{FF2B5EF4-FFF2-40B4-BE49-F238E27FC236}">
                    <a16:creationId xmlns:a16="http://schemas.microsoft.com/office/drawing/2014/main" id="{6F480AA8-44C7-4B26-B353-98E2FBB217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8517" y="3195804"/>
                <a:ext cx="722185" cy="706006"/>
              </a:xfrm>
              <a:prstGeom prst="rect">
                <a:avLst/>
              </a:prstGeom>
            </p:spPr>
          </p:pic>
          <p:pic>
            <p:nvPicPr>
              <p:cNvPr id="88" name="Picture 8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E69327C-27C4-4CAB-AF27-55EB4D084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6458" l="9977" r="89906">
                            <a14:foregroundMark x1="17488" y1="85417" x2="19836" y2="96458"/>
                            <a14:foregroundMark x1="19836" y1="96458" x2="24531" y2="95417"/>
                            <a14:foregroundMark x1="44366" y1="95000" x2="50235" y2="94792"/>
                            <a14:foregroundMark x1="50235" y1="94792" x2="51761" y2="72083"/>
                            <a14:foregroundMark x1="75235" y1="92292" x2="81455" y2="68750"/>
                            <a14:foregroundMark x1="81455" y1="68750" x2="81925" y2="63333"/>
                            <a14:foregroundMark x1="87324" y1="95833" x2="71714" y2="9604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48731" y="571218"/>
                <a:ext cx="2604897" cy="1467548"/>
              </a:xfrm>
              <a:prstGeom prst="rect">
                <a:avLst/>
              </a:prstGeom>
            </p:spPr>
          </p:pic>
          <p:pic>
            <p:nvPicPr>
              <p:cNvPr id="93" name="Picture 9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0A6924EB-9837-4A78-95CE-732318BEE5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42123" y="5283828"/>
                <a:ext cx="758620" cy="610969"/>
              </a:xfrm>
              <a:prstGeom prst="rect">
                <a:avLst/>
              </a:prstGeom>
            </p:spPr>
          </p:pic>
          <p:pic>
            <p:nvPicPr>
              <p:cNvPr id="99" name="Picture 9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8550FF4-910E-4033-9F37-F0FBDADE3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87321" y="4282926"/>
                <a:ext cx="642384" cy="677680"/>
              </a:xfrm>
              <a:prstGeom prst="rect">
                <a:avLst/>
              </a:prstGeom>
            </p:spPr>
          </p:pic>
          <p:pic>
            <p:nvPicPr>
              <p:cNvPr id="101" name="Picture 10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693D8F6-150F-4CF4-A5A8-28890083E4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29997" y="5378979"/>
                <a:ext cx="515555" cy="488099"/>
              </a:xfrm>
              <a:prstGeom prst="rect">
                <a:avLst/>
              </a:prstGeom>
            </p:spPr>
          </p:pic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E08A430C-E24D-4312-9C8F-08D5ABEDAA2C}"/>
                </a:ext>
              </a:extLst>
            </p:cNvPr>
            <p:cNvSpPr txBox="1"/>
            <p:nvPr/>
          </p:nvSpPr>
          <p:spPr>
            <a:xfrm>
              <a:off x="6090712" y="2039363"/>
              <a:ext cx="2796154" cy="707886"/>
            </a:xfrm>
            <a:prstGeom prst="rect">
              <a:avLst/>
            </a:prstGeom>
            <a:solidFill>
              <a:srgbClr val="FFE124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Thoughts, feelings and memories.</a:t>
              </a:r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194D20AF-D6EB-4444-BA3A-54ADA4BA8277}"/>
              </a:ext>
            </a:extLst>
          </p:cNvPr>
          <p:cNvSpPr txBox="1"/>
          <p:nvPr/>
        </p:nvSpPr>
        <p:spPr>
          <a:xfrm>
            <a:off x="496842" y="4733653"/>
            <a:ext cx="2145109" cy="707886"/>
          </a:xfrm>
          <a:prstGeom prst="rect">
            <a:avLst/>
          </a:prstGeom>
          <a:solidFill>
            <a:srgbClr val="FFE12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Hopes and wishes</a:t>
            </a:r>
          </a:p>
        </p:txBody>
      </p:sp>
      <p:pic>
        <p:nvPicPr>
          <p:cNvPr id="134" name="Picture 133" descr="A picture containing airplane&#10;&#10;Description automatically generated">
            <a:extLst>
              <a:ext uri="{FF2B5EF4-FFF2-40B4-BE49-F238E27FC236}">
                <a16:creationId xmlns:a16="http://schemas.microsoft.com/office/drawing/2014/main" id="{0FCBA382-27E6-4B48-A3E0-03CB6B6594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1116142" flipH="1">
            <a:off x="52813" y="5093358"/>
            <a:ext cx="1105627" cy="94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8" name="Picture 18" descr="pete_front">
            <a:extLst>
              <a:ext uri="{FF2B5EF4-FFF2-40B4-BE49-F238E27FC236}">
                <a16:creationId xmlns:a16="http://schemas.microsoft.com/office/drawing/2014/main" id="{6D4DB77B-1740-4617-8D7C-D351DB012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236287"/>
            <a:ext cx="1749796" cy="17534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322BCC9A-15D4-477B-891F-FB3A150AFCDC}"/>
              </a:ext>
            </a:extLst>
          </p:cNvPr>
          <p:cNvSpPr/>
          <p:nvPr/>
        </p:nvSpPr>
        <p:spPr>
          <a:xfrm>
            <a:off x="2185639" y="2131159"/>
            <a:ext cx="4312715" cy="1850452"/>
          </a:xfrm>
          <a:prstGeom prst="wedgeEllipseCallout">
            <a:avLst>
              <a:gd name="adj1" fmla="val 70871"/>
              <a:gd name="adj2" fmla="val 715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start with a game that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gets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 thinking about what makes our classmates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unique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8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6AD9B-8B42-454A-8466-F3554A240711}"/>
              </a:ext>
            </a:extLst>
          </p:cNvPr>
          <p:cNvSpPr txBox="1"/>
          <p:nvPr/>
        </p:nvSpPr>
        <p:spPr>
          <a:xfrm>
            <a:off x="92187" y="1369474"/>
            <a:ext cx="47660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Who am I?</a:t>
            </a:r>
          </a:p>
          <a:p>
            <a:endParaRPr lang="en-US" sz="2000" b="1" dirty="0" smtClean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Write your name on a slip of paper and answer some questions chosen by your teacher.</a:t>
            </a:r>
          </a:p>
          <a:p>
            <a:pPr marL="457200" indent="-457200">
              <a:buAutoNum type="arabicPeriod"/>
            </a:pP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Do not let anyone see your answers.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A picture containing mirror&#10;&#10;Description automatically generated">
            <a:extLst>
              <a:ext uri="{FF2B5EF4-FFF2-40B4-BE49-F238E27FC236}">
                <a16:creationId xmlns:a16="http://schemas.microsoft.com/office/drawing/2014/main" id="{D7E387F2-2F50-4E16-AB51-23ED0D408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7881">
            <a:off x="4745389" y="677454"/>
            <a:ext cx="4316911" cy="5467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423567">
            <a:off x="5155510" y="2131398"/>
            <a:ext cx="349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Q1. What </a:t>
            </a:r>
            <a:r>
              <a:rPr lang="en-US" sz="2000" b="1" dirty="0" err="1" smtClean="0">
                <a:latin typeface="Century Gothic" panose="020B0502020202020204" pitchFamily="34" charset="0"/>
              </a:rPr>
              <a:t>colour</a:t>
            </a:r>
            <a:r>
              <a:rPr lang="en-US" sz="2000" b="1" dirty="0" smtClean="0">
                <a:latin typeface="Century Gothic" panose="020B0502020202020204" pitchFamily="34" charset="0"/>
              </a:rPr>
              <a:t> are your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////</a:t>
            </a:r>
            <a:r>
              <a:rPr lang="en-US" sz="2000" b="1" dirty="0" smtClean="0">
                <a:latin typeface="Century Gothic" panose="020B0502020202020204" pitchFamily="34" charset="0"/>
              </a:rPr>
              <a:t>eyes?</a:t>
            </a:r>
          </a:p>
        </p:txBody>
      </p:sp>
      <p:sp>
        <p:nvSpPr>
          <p:cNvPr id="17" name="TextBox 16"/>
          <p:cNvSpPr txBox="1"/>
          <p:nvPr/>
        </p:nvSpPr>
        <p:spPr>
          <a:xfrm rot="465427">
            <a:off x="5051639" y="3287508"/>
            <a:ext cx="3543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Q2. What do you most like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///</a:t>
            </a:r>
            <a:r>
              <a:rPr lang="en-US" sz="2000" b="1" dirty="0" smtClean="0">
                <a:latin typeface="Century Gothic" panose="020B0502020202020204" pitchFamily="34" charset="0"/>
              </a:rPr>
              <a:t>about school?</a:t>
            </a:r>
          </a:p>
        </p:txBody>
      </p:sp>
      <p:sp>
        <p:nvSpPr>
          <p:cNvPr id="18" name="TextBox 17"/>
          <p:cNvSpPr txBox="1"/>
          <p:nvPr/>
        </p:nvSpPr>
        <p:spPr>
          <a:xfrm rot="518262">
            <a:off x="4848807" y="4590459"/>
            <a:ext cx="3769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Q3. What makes you laugh?</a:t>
            </a:r>
          </a:p>
        </p:txBody>
      </p:sp>
      <p:pic>
        <p:nvPicPr>
          <p:cNvPr id="1026" name="Picture 2" descr="Blank Profile Picture, Mystery Ma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471" y1="45000" x2="64118" y2="34412"/>
                        <a14:foregroundMark x1="64118" y1="50294" x2="38824" y2="30294"/>
                        <a14:foregroundMark x1="45294" y1="28529" x2="55294" y2="28529"/>
                        <a14:foregroundMark x1="49412" y1="40294" x2="48824" y2="5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74" y="3641450"/>
            <a:ext cx="2444022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lank Profile Picture, Mystery Ma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471" y1="45000" x2="64118" y2="34412"/>
                        <a14:foregroundMark x1="64118" y1="50294" x2="38824" y2="30294"/>
                        <a14:foregroundMark x1="45294" y1="28529" x2="55294" y2="28529"/>
                        <a14:foregroundMark x1="49412" y1="40294" x2="48824" y2="5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13" y="3641451"/>
            <a:ext cx="2444022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lank Profile Picture, Mystery Ma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6471" y1="45000" x2="64118" y2="34412"/>
                        <a14:foregroundMark x1="64118" y1="50294" x2="38824" y2="30294"/>
                        <a14:foregroundMark x1="45294" y1="28529" x2="55294" y2="28529"/>
                        <a14:foregroundMark x1="49412" y1="40294" x2="48824" y2="5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50" y="3641451"/>
            <a:ext cx="2444022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 rot="423567">
            <a:off x="5307910" y="1305212"/>
            <a:ext cx="349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1138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6AD9B-8B42-454A-8466-F3554A240711}"/>
              </a:ext>
            </a:extLst>
          </p:cNvPr>
          <p:cNvSpPr txBox="1"/>
          <p:nvPr/>
        </p:nvSpPr>
        <p:spPr>
          <a:xfrm>
            <a:off x="129907" y="1432117"/>
            <a:ext cx="5076852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Who am I?</a:t>
            </a:r>
            <a:endParaRPr lang="en-GB" sz="1050" b="1" dirty="0">
              <a:latin typeface="Century Gothic" panose="020B0502020202020204" pitchFamily="34" charset="0"/>
            </a:endParaRP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2000" b="1" dirty="0" smtClean="0">
                <a:latin typeface="Century Gothic" panose="020B0502020202020204" pitchFamily="34" charset="0"/>
              </a:rPr>
              <a:t>Q</a:t>
            </a:r>
            <a:r>
              <a:rPr lang="en-GB" sz="2000" b="1" dirty="0">
                <a:latin typeface="Century Gothic" panose="020B0502020202020204" pitchFamily="34" charset="0"/>
              </a:rPr>
              <a:t>. </a:t>
            </a:r>
            <a:r>
              <a:rPr lang="en-GB" sz="2000" b="1" dirty="0" smtClean="0">
                <a:latin typeface="Century Gothic" panose="020B0502020202020204" pitchFamily="34" charset="0"/>
              </a:rPr>
              <a:t>How were people similar to you?</a:t>
            </a:r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Q. How </a:t>
            </a:r>
            <a:r>
              <a:rPr lang="en-GB" sz="2000" b="1" dirty="0" smtClean="0">
                <a:latin typeface="Century Gothic" panose="020B0502020202020204" pitchFamily="34" charset="0"/>
              </a:rPr>
              <a:t>were people different </a:t>
            </a:r>
            <a:r>
              <a:rPr lang="en-GB" sz="2000" b="1" dirty="0">
                <a:latin typeface="Century Gothic" panose="020B0502020202020204" pitchFamily="34" charset="0"/>
              </a:rPr>
              <a:t>to you?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Q. Would you like to be in a class in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latin typeface="Century Gothic" panose="020B0502020202020204" pitchFamily="34" charset="0"/>
              </a:rPr>
              <a:t>which everyone was the same?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  <p:pic>
        <p:nvPicPr>
          <p:cNvPr id="17" name="Picture 2" descr="Blank Profile Picture, Mystery Ma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471" y1="45000" x2="64118" y2="34412"/>
                        <a14:foregroundMark x1="64118" y1="50294" x2="38824" y2="30294"/>
                        <a14:foregroundMark x1="45294" y1="28529" x2="55294" y2="28529"/>
                        <a14:foregroundMark x1="49412" y1="40294" x2="48824" y2="5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74" y="3641450"/>
            <a:ext cx="2444022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nk Profile Picture, Mystery Ma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471" y1="45000" x2="64118" y2="34412"/>
                        <a14:foregroundMark x1="64118" y1="50294" x2="38824" y2="30294"/>
                        <a14:foregroundMark x1="45294" y1="28529" x2="55294" y2="28529"/>
                        <a14:foregroundMark x1="49412" y1="40294" x2="48824" y2="5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13" y="3641451"/>
            <a:ext cx="2444022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lank Profile Picture, Mystery Man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6471" y1="45000" x2="64118" y2="34412"/>
                        <a14:foregroundMark x1="64118" y1="50294" x2="38824" y2="30294"/>
                        <a14:foregroundMark x1="45294" y1="28529" x2="55294" y2="28529"/>
                        <a14:foregroundMark x1="49412" y1="40294" x2="48824" y2="5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50" y="3641451"/>
            <a:ext cx="2444022" cy="24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8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6AD9B-8B42-454A-8466-F3554A240711}"/>
              </a:ext>
            </a:extLst>
          </p:cNvPr>
          <p:cNvSpPr txBox="1"/>
          <p:nvPr/>
        </p:nvSpPr>
        <p:spPr>
          <a:xfrm>
            <a:off x="240583" y="1334537"/>
            <a:ext cx="46153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Class treasure hunt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1. On your sheet you have a list of </a:t>
            </a:r>
            <a:r>
              <a:rPr lang="en-GB" sz="2000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dirty="0">
                <a:latin typeface="Century Gothic" panose="020B0502020202020204" pitchFamily="34" charset="0"/>
              </a:rPr>
              <a:t>treasures (talents or skills).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2. When you find a person with that </a:t>
            </a:r>
            <a:r>
              <a:rPr lang="en-GB" sz="2000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dirty="0">
                <a:latin typeface="Century Gothic" panose="020B0502020202020204" pitchFamily="34" charset="0"/>
              </a:rPr>
              <a:t>talent get them to write their </a:t>
            </a:r>
            <a:r>
              <a:rPr lang="en-GB" sz="2000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dirty="0">
                <a:latin typeface="Century Gothic" panose="020B0502020202020204" pitchFamily="34" charset="0"/>
              </a:rPr>
              <a:t>name on your sheet.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3. You can only collect a person’s </a:t>
            </a:r>
            <a:r>
              <a:rPr lang="en-GB" sz="2000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dirty="0">
                <a:latin typeface="Century Gothic" panose="020B0502020202020204" pitchFamily="34" charset="0"/>
              </a:rPr>
              <a:t>name for one treasure.</a:t>
            </a:r>
          </a:p>
          <a:p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4. The person who finds the most </a:t>
            </a:r>
            <a:r>
              <a:rPr lang="en-GB" sz="2000" dirty="0">
                <a:solidFill>
                  <a:srgbClr val="F1613F"/>
                </a:solidFill>
                <a:latin typeface="Century Gothic" panose="020B0502020202020204" pitchFamily="34" charset="0"/>
              </a:rPr>
              <a:t>//</a:t>
            </a:r>
            <a:r>
              <a:rPr lang="en-GB" sz="2000" dirty="0">
                <a:latin typeface="Century Gothic" panose="020B0502020202020204" pitchFamily="34" charset="0"/>
              </a:rPr>
              <a:t>class treasures is the winner.</a:t>
            </a:r>
          </a:p>
        </p:txBody>
      </p:sp>
      <p:pic>
        <p:nvPicPr>
          <p:cNvPr id="31" name="Picture 30" descr="A picture containing box, computer&#10;&#10;Description automatically generated">
            <a:extLst>
              <a:ext uri="{FF2B5EF4-FFF2-40B4-BE49-F238E27FC236}">
                <a16:creationId xmlns:a16="http://schemas.microsoft.com/office/drawing/2014/main" id="{4B46C740-E27C-4E3A-840E-D1EC35DD3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96" y="2777541"/>
            <a:ext cx="4094922" cy="289203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302F9C8-DFF9-4B8C-91C3-6E2515E53F71}"/>
              </a:ext>
            </a:extLst>
          </p:cNvPr>
          <p:cNvSpPr txBox="1"/>
          <p:nvPr/>
        </p:nvSpPr>
        <p:spPr>
          <a:xfrm rot="979514">
            <a:off x="5513492" y="4355186"/>
            <a:ext cx="1773325" cy="430887"/>
          </a:xfrm>
          <a:prstGeom prst="rect">
            <a:avLst/>
          </a:prstGeom>
          <a:solidFill>
            <a:srgbClr val="E73E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A person who can do a cartwheel.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9FDD9F-6B71-4809-A8F4-64591FDC6456}"/>
              </a:ext>
            </a:extLst>
          </p:cNvPr>
          <p:cNvSpPr txBox="1"/>
          <p:nvPr/>
        </p:nvSpPr>
        <p:spPr>
          <a:xfrm rot="938103">
            <a:off x="5313531" y="3738390"/>
            <a:ext cx="1773325" cy="430887"/>
          </a:xfrm>
          <a:prstGeom prst="rect">
            <a:avLst/>
          </a:prstGeom>
          <a:solidFill>
            <a:srgbClr val="66C6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Someone who can bake a cake.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75C2BA-38ED-4C5E-BBED-38E6F94D5419}"/>
              </a:ext>
            </a:extLst>
          </p:cNvPr>
          <p:cNvSpPr txBox="1"/>
          <p:nvPr/>
        </p:nvSpPr>
        <p:spPr>
          <a:xfrm rot="21116279">
            <a:off x="6710918" y="4008118"/>
            <a:ext cx="1537170" cy="430887"/>
          </a:xfrm>
          <a:prstGeom prst="rect">
            <a:avLst/>
          </a:prstGeom>
          <a:solidFill>
            <a:srgbClr val="FFE1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Someone who plays an instrument.</a:t>
            </a:r>
          </a:p>
        </p:txBody>
      </p:sp>
    </p:spTree>
    <p:extLst>
      <p:ext uri="{BB962C8B-B14F-4D97-AF65-F5344CB8AC3E}">
        <p14:creationId xmlns:p14="http://schemas.microsoft.com/office/powerpoint/2010/main" val="42777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7" y="2162287"/>
            <a:ext cx="8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5" name="Picture 5">
            <a:extLst>
              <a:ext uri="{FF2B5EF4-FFF2-40B4-BE49-F238E27FC236}">
                <a16:creationId xmlns:a16="http://schemas.microsoft.com/office/drawing/2014/main" id="{1B299056-6E16-428F-BE00-1C9BE08AA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61"/>
          <a:stretch>
            <a:fillRect/>
          </a:stretch>
        </p:blipFill>
        <p:spPr bwMode="auto">
          <a:xfrm>
            <a:off x="1686211" y="3798416"/>
            <a:ext cx="1545300" cy="26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">
            <a:extLst>
              <a:ext uri="{FF2B5EF4-FFF2-40B4-BE49-F238E27FC236}">
                <a16:creationId xmlns:a16="http://schemas.microsoft.com/office/drawing/2014/main" id="{4A5CBF17-050A-466A-B979-DE4134B85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188" y="2746391"/>
            <a:ext cx="1136457" cy="32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8" descr="pete_front">
            <a:extLst>
              <a:ext uri="{FF2B5EF4-FFF2-40B4-BE49-F238E27FC236}">
                <a16:creationId xmlns:a16="http://schemas.microsoft.com/office/drawing/2014/main" id="{F435567D-F488-42FD-94DC-6F3EBA3B9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1880" y="4657303"/>
            <a:ext cx="1416628" cy="1419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teefa_front">
            <a:extLst>
              <a:ext uri="{FF2B5EF4-FFF2-40B4-BE49-F238E27FC236}">
                <a16:creationId xmlns:a16="http://schemas.microsoft.com/office/drawing/2014/main" id="{E5E7A26F-CFFA-4679-89EE-5FE36EF1D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7197" y="4139771"/>
            <a:ext cx="1058946" cy="19652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miltali_front">
            <a:extLst>
              <a:ext uri="{FF2B5EF4-FFF2-40B4-BE49-F238E27FC236}">
                <a16:creationId xmlns:a16="http://schemas.microsoft.com/office/drawing/2014/main" id="{A7C40AC8-2700-488F-9F1D-389DA8D82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2564" y="4905754"/>
            <a:ext cx="1241878" cy="12071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2" descr="jun_front">
            <a:extLst>
              <a:ext uri="{FF2B5EF4-FFF2-40B4-BE49-F238E27FC236}">
                <a16:creationId xmlns:a16="http://schemas.microsoft.com/office/drawing/2014/main" id="{53419376-CFA5-448E-9FA2-7DCEB34B7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6974" y="4276845"/>
            <a:ext cx="1229599" cy="18205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allum_front">
            <a:extLst>
              <a:ext uri="{FF2B5EF4-FFF2-40B4-BE49-F238E27FC236}">
                <a16:creationId xmlns:a16="http://schemas.microsoft.com/office/drawing/2014/main" id="{5F70FC49-E248-4569-BA6C-365A425D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7536995" y="4164211"/>
            <a:ext cx="1136457" cy="1744949"/>
          </a:xfrm>
          <a:prstGeom prst="rect">
            <a:avLst/>
          </a:prstGeom>
          <a:solidFill>
            <a:schemeClr val="bg1"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27" descr="anna_side">
            <a:extLst>
              <a:ext uri="{FF2B5EF4-FFF2-40B4-BE49-F238E27FC236}">
                <a16:creationId xmlns:a16="http://schemas.microsoft.com/office/drawing/2014/main" id="{823E354D-DDED-48F8-B818-2E8D0721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83655" y="4719402"/>
            <a:ext cx="1053992" cy="12703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ametti_front">
            <a:extLst>
              <a:ext uri="{FF2B5EF4-FFF2-40B4-BE49-F238E27FC236}">
                <a16:creationId xmlns:a16="http://schemas.microsoft.com/office/drawing/2014/main" id="{A6AA2269-F1D3-4553-B8F2-AEA19CD8BC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3">
            <a:lum bright="-2000"/>
          </a:blip>
          <a:srcRect/>
          <a:stretch>
            <a:fillRect/>
          </a:stretch>
        </p:blipFill>
        <p:spPr bwMode="auto">
          <a:xfrm>
            <a:off x="220974" y="4556961"/>
            <a:ext cx="1021832" cy="1533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5" descr="digby-2-trans">
            <a:extLst>
              <a:ext uri="{FF2B5EF4-FFF2-40B4-BE49-F238E27FC236}">
                <a16:creationId xmlns:a16="http://schemas.microsoft.com/office/drawing/2014/main" id="{AE6C7B5F-2667-4181-9D32-68B7EEC4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611575" y="5462857"/>
            <a:ext cx="1128554" cy="6140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6B55360E-E83F-48B8-9394-BB3F1127106F}"/>
              </a:ext>
            </a:extLst>
          </p:cNvPr>
          <p:cNvSpPr/>
          <p:nvPr/>
        </p:nvSpPr>
        <p:spPr>
          <a:xfrm>
            <a:off x="1561171" y="1470218"/>
            <a:ext cx="4661209" cy="2145738"/>
          </a:xfrm>
          <a:prstGeom prst="wedgeEllipseCallout">
            <a:avLst>
              <a:gd name="adj1" fmla="val -20072"/>
              <a:gd name="adj2" fmla="val 863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this lesson we</a:t>
            </a:r>
            <a:r>
              <a:rPr lang="en-GB" altLang="en-US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will be thinking about things that makes each person special and different.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6AD9B-8B42-454A-8466-F3554A240711}"/>
              </a:ext>
            </a:extLst>
          </p:cNvPr>
          <p:cNvSpPr txBox="1"/>
          <p:nvPr/>
        </p:nvSpPr>
        <p:spPr>
          <a:xfrm>
            <a:off x="240583" y="1354074"/>
            <a:ext cx="4414982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Class treasure hunt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Q. Why are our talents and skills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latin typeface="Century Gothic" panose="020B0502020202020204" pitchFamily="34" charset="0"/>
              </a:rPr>
              <a:t>like treasures?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Q. What other skills and talents do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latin typeface="Century Gothic" panose="020B0502020202020204" pitchFamily="34" charset="0"/>
              </a:rPr>
              <a:t>we have?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Q. Why is it good that we have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latin typeface="Century Gothic" panose="020B0502020202020204" pitchFamily="34" charset="0"/>
              </a:rPr>
              <a:t>people with different talents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latin typeface="Century Gothic" panose="020B0502020202020204" pitchFamily="34" charset="0"/>
              </a:rPr>
              <a:t>and skills in our class and in our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</a:t>
            </a:r>
            <a:r>
              <a:rPr lang="en-GB" sz="2000" b="1" dirty="0">
                <a:latin typeface="Century Gothic" panose="020B0502020202020204" pitchFamily="34" charset="0"/>
              </a:rPr>
              <a:t>world?</a:t>
            </a:r>
          </a:p>
        </p:txBody>
      </p:sp>
      <p:pic>
        <p:nvPicPr>
          <p:cNvPr id="13" name="Picture 12" descr="A picture containing box, computer&#10;&#10;Description automatically generated">
            <a:extLst>
              <a:ext uri="{FF2B5EF4-FFF2-40B4-BE49-F238E27FC236}">
                <a16:creationId xmlns:a16="http://schemas.microsoft.com/office/drawing/2014/main" id="{7DBCE57B-1B41-4C03-9F73-1CD3BB3681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496" y="2777541"/>
            <a:ext cx="4094922" cy="2892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37FB5-C2FF-4A8F-AC31-1BF19348027A}"/>
              </a:ext>
            </a:extLst>
          </p:cNvPr>
          <p:cNvSpPr txBox="1"/>
          <p:nvPr/>
        </p:nvSpPr>
        <p:spPr>
          <a:xfrm rot="979514">
            <a:off x="5513492" y="4355186"/>
            <a:ext cx="1773325" cy="430887"/>
          </a:xfrm>
          <a:prstGeom prst="rect">
            <a:avLst/>
          </a:prstGeom>
          <a:solidFill>
            <a:srgbClr val="E73E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A person who can do a cartwheel.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3D3DC1-D135-4B76-8352-7A1134E133CB}"/>
              </a:ext>
            </a:extLst>
          </p:cNvPr>
          <p:cNvSpPr txBox="1"/>
          <p:nvPr/>
        </p:nvSpPr>
        <p:spPr>
          <a:xfrm rot="938103">
            <a:off x="5313531" y="3738390"/>
            <a:ext cx="1773325" cy="430887"/>
          </a:xfrm>
          <a:prstGeom prst="rect">
            <a:avLst/>
          </a:prstGeom>
          <a:solidFill>
            <a:srgbClr val="66C6B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Someone who can bake a cake.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9E1DB8-2AEB-4E37-B083-0D5A61D86315}"/>
              </a:ext>
            </a:extLst>
          </p:cNvPr>
          <p:cNvSpPr txBox="1"/>
          <p:nvPr/>
        </p:nvSpPr>
        <p:spPr>
          <a:xfrm rot="21116279">
            <a:off x="6710918" y="4008118"/>
            <a:ext cx="1537170" cy="430887"/>
          </a:xfrm>
          <a:prstGeom prst="rect">
            <a:avLst/>
          </a:prstGeom>
          <a:solidFill>
            <a:srgbClr val="FFE12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Century Gothic" panose="020B0502020202020204" pitchFamily="34" charset="0"/>
              </a:rPr>
              <a:t>Someone who plays an instrument.</a:t>
            </a:r>
          </a:p>
        </p:txBody>
      </p:sp>
    </p:spTree>
    <p:extLst>
      <p:ext uri="{BB962C8B-B14F-4D97-AF65-F5344CB8AC3E}">
        <p14:creationId xmlns:p14="http://schemas.microsoft.com/office/powerpoint/2010/main" val="16943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01A0B58-2C5C-4932-9656-29D0FCE4857B}"/>
              </a:ext>
            </a:extLst>
          </p:cNvPr>
          <p:cNvSpPr/>
          <p:nvPr/>
        </p:nvSpPr>
        <p:spPr>
          <a:xfrm>
            <a:off x="781247" y="2078382"/>
            <a:ext cx="4271995" cy="3295829"/>
          </a:xfrm>
          <a:prstGeom prst="wedgeEllipseCallout">
            <a:avLst>
              <a:gd name="adj1" fmla="val -37365"/>
              <a:gd name="adj2" fmla="val 514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lines to write a poem about some of the things that make you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unique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5EF822-4E21-46F3-929F-F862884C1850}"/>
              </a:ext>
            </a:extLst>
          </p:cNvPr>
          <p:cNvSpPr txBox="1"/>
          <p:nvPr/>
        </p:nvSpPr>
        <p:spPr>
          <a:xfrm>
            <a:off x="185992" y="1355334"/>
            <a:ext cx="394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Poetry Plenary</a:t>
            </a:r>
          </a:p>
        </p:txBody>
      </p:sp>
      <p:pic>
        <p:nvPicPr>
          <p:cNvPr id="33" name="Picture 27" descr="anna_side">
            <a:extLst>
              <a:ext uri="{FF2B5EF4-FFF2-40B4-BE49-F238E27FC236}">
                <a16:creationId xmlns:a16="http://schemas.microsoft.com/office/drawing/2014/main" id="{89F2E3C5-5BA6-475B-A279-5DB95770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682812"/>
            <a:ext cx="1291865" cy="15570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0CB7A0-519C-4708-9E98-0D26420655A2}"/>
              </a:ext>
            </a:extLst>
          </p:cNvPr>
          <p:cNvSpPr txBox="1"/>
          <p:nvPr/>
        </p:nvSpPr>
        <p:spPr>
          <a:xfrm>
            <a:off x="5053242" y="1531213"/>
            <a:ext cx="3948683" cy="3831818"/>
          </a:xfrm>
          <a:prstGeom prst="rect">
            <a:avLst/>
          </a:prstGeom>
          <a:solidFill>
            <a:srgbClr val="66C6BB"/>
          </a:solidFill>
          <a:ln>
            <a:solidFill>
              <a:srgbClr val="66C6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There’s nobody quite like me!</a:t>
            </a: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smile when</a:t>
            </a:r>
            <a:r>
              <a:rPr lang="en-GB" sz="2000" u="sng" dirty="0">
                <a:latin typeface="Century Gothic" panose="020B0502020202020204" pitchFamily="34" charset="0"/>
              </a:rPr>
              <a:t>		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have a talent for</a:t>
            </a:r>
            <a:r>
              <a:rPr lang="en-GB" sz="2000" u="sng" dirty="0">
                <a:latin typeface="Century Gothic" panose="020B0502020202020204" pitchFamily="34" charset="0"/>
              </a:rPr>
              <a:t>		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Sometimes I imagine </a:t>
            </a:r>
            <a:r>
              <a:rPr lang="en-GB" sz="2000" u="sng" dirty="0">
                <a:latin typeface="Century Gothic" panose="020B0502020202020204" pitchFamily="34" charset="0"/>
              </a:rPr>
              <a:t>		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wish </a:t>
            </a:r>
            <a:r>
              <a:rPr lang="en-GB" sz="2000" u="sng" dirty="0">
                <a:latin typeface="Century Gothic" panose="020B0502020202020204" pitchFamily="34" charset="0"/>
              </a:rPr>
              <a:t>		</a:t>
            </a:r>
            <a:r>
              <a:rPr lang="en-GB" sz="2000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I’m the only one </a:t>
            </a:r>
            <a:r>
              <a:rPr lang="en-GB" sz="2000" u="sng" dirty="0">
                <a:latin typeface="Century Gothic" panose="020B0502020202020204" pitchFamily="34" charset="0"/>
              </a:rPr>
              <a:t>		</a:t>
            </a:r>
            <a:r>
              <a:rPr lang="en-GB" sz="2000" b="1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There’s nobody quite like me and there never will be.</a:t>
            </a:r>
            <a:endParaRPr lang="en-GB" sz="105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0CB7A0-519C-4708-9E98-0D26420655A2}"/>
              </a:ext>
            </a:extLst>
          </p:cNvPr>
          <p:cNvSpPr txBox="1"/>
          <p:nvPr/>
        </p:nvSpPr>
        <p:spPr>
          <a:xfrm>
            <a:off x="4715831" y="1400322"/>
            <a:ext cx="4110116" cy="4447371"/>
          </a:xfrm>
          <a:prstGeom prst="rect">
            <a:avLst/>
          </a:prstGeom>
          <a:solidFill>
            <a:srgbClr val="66C6BB"/>
          </a:solidFill>
          <a:ln>
            <a:solidFill>
              <a:srgbClr val="66C6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There’s nobody quite like me!</a:t>
            </a:r>
          </a:p>
          <a:p>
            <a:endParaRPr lang="en-GB" sz="1050" b="1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smile when </a:t>
            </a:r>
            <a:r>
              <a:rPr lang="en-GB" sz="2000" i="1" u="sng" dirty="0">
                <a:latin typeface="Century Gothic" panose="020B0502020202020204" pitchFamily="34" charset="0"/>
              </a:rPr>
              <a:t>I hear a silly joke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have a talent for </a:t>
            </a:r>
            <a:r>
              <a:rPr lang="en-GB" sz="2000" i="1" u="sng" dirty="0">
                <a:latin typeface="Century Gothic" panose="020B0502020202020204" pitchFamily="34" charset="0"/>
              </a:rPr>
              <a:t>telling stories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Sometimes I imagine </a:t>
            </a:r>
            <a:r>
              <a:rPr lang="en-GB" sz="2000" i="1" u="sng" dirty="0">
                <a:latin typeface="Century Gothic" panose="020B0502020202020204" pitchFamily="34" charset="0"/>
              </a:rPr>
              <a:t>I’m a superhero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wish</a:t>
            </a:r>
            <a:r>
              <a:rPr lang="en-GB" sz="2000" u="sng" dirty="0">
                <a:latin typeface="Century Gothic" panose="020B0502020202020204" pitchFamily="34" charset="0"/>
              </a:rPr>
              <a:t> </a:t>
            </a:r>
            <a:r>
              <a:rPr lang="en-GB" sz="2000" i="1" u="sng" dirty="0">
                <a:latin typeface="Century Gothic" panose="020B0502020202020204" pitchFamily="34" charset="0"/>
              </a:rPr>
              <a:t>I could fly</a:t>
            </a:r>
            <a:r>
              <a:rPr lang="en-GB" sz="2000" u="sng" dirty="0">
                <a:latin typeface="Century Gothic" panose="020B0502020202020204" pitchFamily="34" charset="0"/>
              </a:rPr>
              <a:t>,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I’m the only one </a:t>
            </a:r>
            <a:r>
              <a:rPr lang="en-GB" sz="2000" i="1" u="sng" dirty="0">
                <a:latin typeface="Century Gothic" panose="020B0502020202020204" pitchFamily="34" charset="0"/>
              </a:rPr>
              <a:t>who Matt calls his brother</a:t>
            </a:r>
            <a:r>
              <a:rPr lang="en-GB" sz="2000" i="1" dirty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There’s nobody quite like me and there never will be.</a:t>
            </a:r>
            <a:endParaRPr lang="en-GB" sz="1050" dirty="0">
              <a:latin typeface="Century Gothic" panose="020B0502020202020204" pitchFamily="34" charset="0"/>
            </a:endParaRPr>
          </a:p>
          <a:p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 descr="A doll in a room&#10;&#10;Description automatically generated">
            <a:extLst>
              <a:ext uri="{FF2B5EF4-FFF2-40B4-BE49-F238E27FC236}">
                <a16:creationId xmlns:a16="http://schemas.microsoft.com/office/drawing/2014/main" id="{AFEAF4CD-EE69-4801-84D5-953F947A5D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0" t="12713" r="36666" b="10050"/>
          <a:stretch/>
        </p:blipFill>
        <p:spPr>
          <a:xfrm flipH="1">
            <a:off x="8356455" y="4493013"/>
            <a:ext cx="819715" cy="14967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0FE0A32-6B13-48C2-A513-4ABCB000D8F2}"/>
              </a:ext>
            </a:extLst>
          </p:cNvPr>
          <p:cNvSpPr txBox="1"/>
          <p:nvPr/>
        </p:nvSpPr>
        <p:spPr>
          <a:xfrm>
            <a:off x="260000" y="1399187"/>
            <a:ext cx="4242425" cy="4447371"/>
          </a:xfrm>
          <a:prstGeom prst="rect">
            <a:avLst/>
          </a:prstGeom>
          <a:solidFill>
            <a:srgbClr val="FFE124"/>
          </a:solidFill>
          <a:ln>
            <a:solidFill>
              <a:srgbClr val="FFE12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There’s nobody quite like me!</a:t>
            </a:r>
          </a:p>
          <a:p>
            <a:pPr algn="ctr"/>
            <a:endParaRPr lang="en-GB" sz="1050" b="1" u="sng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smile when </a:t>
            </a:r>
            <a:r>
              <a:rPr lang="en-GB" sz="2000" i="1" u="sng" dirty="0">
                <a:latin typeface="Century Gothic" panose="020B0502020202020204" pitchFamily="34" charset="0"/>
              </a:rPr>
              <a:t>I score the </a:t>
            </a:r>
            <a:r>
              <a:rPr lang="en-GB" sz="2000" i="1" u="sng">
                <a:latin typeface="Century Gothic" panose="020B0502020202020204" pitchFamily="34" charset="0"/>
              </a:rPr>
              <a:t>winning </a:t>
            </a:r>
            <a:r>
              <a:rPr lang="en-GB" sz="2000" i="1" u="sng" smtClean="0">
                <a:latin typeface="Century Gothic" panose="020B0502020202020204" pitchFamily="34" charset="0"/>
              </a:rPr>
              <a:t>goal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have a talent for </a:t>
            </a:r>
            <a:r>
              <a:rPr lang="en-GB" sz="2000" i="1" u="sng" dirty="0">
                <a:latin typeface="Century Gothic" panose="020B0502020202020204" pitchFamily="34" charset="0"/>
              </a:rPr>
              <a:t>climbing trees,</a:t>
            </a:r>
            <a:endParaRPr lang="en-GB" sz="2000" i="1" dirty="0">
              <a:latin typeface="Century Gothic" panose="020B0502020202020204" pitchFamily="34" charset="0"/>
            </a:endParaRP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Sometimes I imagine </a:t>
            </a:r>
            <a:r>
              <a:rPr lang="en-GB" sz="2000" i="1" u="sng" dirty="0">
                <a:latin typeface="Century Gothic" panose="020B0502020202020204" pitchFamily="34" charset="0"/>
              </a:rPr>
              <a:t>I’m an explorer</a:t>
            </a:r>
            <a:r>
              <a:rPr lang="en-GB" sz="2000" i="1" dirty="0">
                <a:latin typeface="Century Gothic" panose="020B0502020202020204" pitchFamily="34" charset="0"/>
              </a:rPr>
              <a:t>,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 wish</a:t>
            </a:r>
            <a:r>
              <a:rPr lang="en-GB" sz="2000" u="sng" dirty="0">
                <a:latin typeface="Century Gothic" panose="020B0502020202020204" pitchFamily="34" charset="0"/>
              </a:rPr>
              <a:t> </a:t>
            </a:r>
            <a:r>
              <a:rPr lang="en-GB" sz="2000" i="1" u="sng" dirty="0">
                <a:latin typeface="Century Gothic" panose="020B0502020202020204" pitchFamily="34" charset="0"/>
              </a:rPr>
              <a:t>I could travel into Space</a:t>
            </a:r>
            <a:r>
              <a:rPr lang="en-GB" sz="2000" u="sng" dirty="0">
                <a:latin typeface="Century Gothic" panose="020B0502020202020204" pitchFamily="34" charset="0"/>
              </a:rPr>
              <a:t>,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I’m the only one </a:t>
            </a:r>
            <a:r>
              <a:rPr lang="en-GB" sz="2000" i="1" u="sng" dirty="0">
                <a:latin typeface="Century Gothic" panose="020B0502020202020204" pitchFamily="34" charset="0"/>
              </a:rPr>
              <a:t>with these paw prints</a:t>
            </a:r>
            <a:r>
              <a:rPr lang="en-GB" sz="2000" i="1" dirty="0">
                <a:latin typeface="Century Gothic" panose="020B0502020202020204" pitchFamily="34" charset="0"/>
              </a:rPr>
              <a:t>.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sz="1050" i="1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There’s nobody quite like me and there never will be.</a:t>
            </a:r>
          </a:p>
        </p:txBody>
      </p:sp>
      <p:pic>
        <p:nvPicPr>
          <p:cNvPr id="33" name="Picture 27" descr="anna_side">
            <a:extLst>
              <a:ext uri="{FF2B5EF4-FFF2-40B4-BE49-F238E27FC236}">
                <a16:creationId xmlns:a16="http://schemas.microsoft.com/office/drawing/2014/main" id="{89F2E3C5-5BA6-475B-A279-5DB95770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88930" y="5046807"/>
            <a:ext cx="878480" cy="10588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27E179-032A-4B1D-BCA2-FCF388B7A057}"/>
              </a:ext>
            </a:extLst>
          </p:cNvPr>
          <p:cNvSpPr txBox="1"/>
          <p:nvPr/>
        </p:nvSpPr>
        <p:spPr>
          <a:xfrm>
            <a:off x="819366" y="2273615"/>
            <a:ext cx="7505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Unique artwork extensions</a:t>
            </a:r>
          </a:p>
        </p:txBody>
      </p:sp>
    </p:spTree>
    <p:extLst>
      <p:ext uri="{BB962C8B-B14F-4D97-AF65-F5344CB8AC3E}">
        <p14:creationId xmlns:p14="http://schemas.microsoft.com/office/powerpoint/2010/main" val="11327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glass, mug, cup, table&#10;&#10;Description automatically generated">
            <a:extLst>
              <a:ext uri="{FF2B5EF4-FFF2-40B4-BE49-F238E27FC236}">
                <a16:creationId xmlns:a16="http://schemas.microsoft.com/office/drawing/2014/main" id="{6771636F-C78D-4794-AB84-A6624BC8B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28" y="1918652"/>
            <a:ext cx="2851143" cy="4317188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17" name="Picture 16" descr="A picture containing nature, outdoor, rain, flying&#10;&#10;Description automatically generated">
            <a:extLst>
              <a:ext uri="{FF2B5EF4-FFF2-40B4-BE49-F238E27FC236}">
                <a16:creationId xmlns:a16="http://schemas.microsoft.com/office/drawing/2014/main" id="{8B62C4DF-8E30-4BBA-88B4-93949409B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87" y="4516678"/>
            <a:ext cx="707209" cy="1029838"/>
          </a:xfrm>
          <a:prstGeom prst="rect">
            <a:avLst/>
          </a:prstGeom>
        </p:spPr>
      </p:pic>
      <p:pic>
        <p:nvPicPr>
          <p:cNvPr id="20" name="Picture 19" descr="A picture containing nature, outdoor, rain, flying&#10;&#10;Description automatically generated">
            <a:extLst>
              <a:ext uri="{FF2B5EF4-FFF2-40B4-BE49-F238E27FC236}">
                <a16:creationId xmlns:a16="http://schemas.microsoft.com/office/drawing/2014/main" id="{19EDFF74-D5C7-4C2F-8F39-57AFA1942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749" y="2473008"/>
            <a:ext cx="778430" cy="1133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F99163-B674-4D20-B62B-44BB803958B1}"/>
              </a:ext>
            </a:extLst>
          </p:cNvPr>
          <p:cNvSpPr txBox="1"/>
          <p:nvPr/>
        </p:nvSpPr>
        <p:spPr>
          <a:xfrm>
            <a:off x="3562171" y="5664394"/>
            <a:ext cx="18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Mrs Costa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24546F-A54E-45BA-884A-29A059BB9636}"/>
              </a:ext>
            </a:extLst>
          </p:cNvPr>
          <p:cNvSpPr txBox="1"/>
          <p:nvPr/>
        </p:nvSpPr>
        <p:spPr>
          <a:xfrm>
            <a:off x="5253807" y="5660447"/>
            <a:ext cx="18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Mr Bull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0515C-E8BE-43CE-BE91-588EA744D2AB}"/>
              </a:ext>
            </a:extLst>
          </p:cNvPr>
          <p:cNvSpPr txBox="1"/>
          <p:nvPr/>
        </p:nvSpPr>
        <p:spPr>
          <a:xfrm>
            <a:off x="5161667" y="3681646"/>
            <a:ext cx="18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Miss Scarlett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0E7C8E-44F0-4170-BCC5-AF46B5994AA8}"/>
              </a:ext>
            </a:extLst>
          </p:cNvPr>
          <p:cNvSpPr txBox="1"/>
          <p:nvPr/>
        </p:nvSpPr>
        <p:spPr>
          <a:xfrm>
            <a:off x="3494221" y="3723469"/>
            <a:ext cx="1848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Mr Oni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F714A57-D9DA-4903-88F9-277670004C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3301">
            <a:off x="5750628" y="4145879"/>
            <a:ext cx="718672" cy="1406576"/>
          </a:xfrm>
          <a:prstGeom prst="rect">
            <a:avLst/>
          </a:prstGeom>
        </p:spPr>
      </p:pic>
      <p:pic>
        <p:nvPicPr>
          <p:cNvPr id="8" name="Picture 7" descr="A picture containing rain&#10;&#10;Description automatically generated">
            <a:extLst>
              <a:ext uri="{FF2B5EF4-FFF2-40B4-BE49-F238E27FC236}">
                <a16:creationId xmlns:a16="http://schemas.microsoft.com/office/drawing/2014/main" id="{BE870C4A-77B7-43FF-9681-4FE01BF8094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62200">
            <a:off x="3997169" y="2379165"/>
            <a:ext cx="834452" cy="1321904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7D8EB8-6EE3-4FE3-B67A-B5B977A3831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</a14:imgLayer>
                </a14:imgProps>
              </a:ext>
            </a:extLst>
          </a:blip>
          <a:srcRect l="32134" t="14957" r="23108" b="5639"/>
          <a:stretch/>
        </p:blipFill>
        <p:spPr>
          <a:xfrm rot="21166283">
            <a:off x="4234507" y="4254722"/>
            <a:ext cx="775253" cy="1247978"/>
          </a:xfrm>
          <a:prstGeom prst="ellipse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41EA593-FC1D-48EA-B38D-FE6A41808B3C}"/>
              </a:ext>
            </a:extLst>
          </p:cNvPr>
          <p:cNvSpPr/>
          <p:nvPr/>
        </p:nvSpPr>
        <p:spPr>
          <a:xfrm>
            <a:off x="259260" y="1276523"/>
            <a:ext cx="4403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The biscuit mystery</a:t>
            </a:r>
          </a:p>
        </p:txBody>
      </p:sp>
      <p:pic>
        <p:nvPicPr>
          <p:cNvPr id="29" name="Picture 27" descr="anna_side">
            <a:extLst>
              <a:ext uri="{FF2B5EF4-FFF2-40B4-BE49-F238E27FC236}">
                <a16:creationId xmlns:a16="http://schemas.microsoft.com/office/drawing/2014/main" id="{2123147E-9F9B-4C16-9327-B0DB2384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25281" y="4378410"/>
            <a:ext cx="1314151" cy="1583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B70B7AD6-F1B1-4F24-A72F-DDD18F8AE4B8}"/>
              </a:ext>
            </a:extLst>
          </p:cNvPr>
          <p:cNvSpPr/>
          <p:nvPr/>
        </p:nvSpPr>
        <p:spPr>
          <a:xfrm>
            <a:off x="6449810" y="1168821"/>
            <a:ext cx="2596113" cy="2149384"/>
          </a:xfrm>
          <a:prstGeom prst="wedgeEllipseCallout">
            <a:avLst>
              <a:gd name="adj1" fmla="val -1127"/>
              <a:gd name="adj2" fmla="val 116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Can you find out which teacher took the last biscuits? </a:t>
            </a:r>
          </a:p>
        </p:txBody>
      </p:sp>
    </p:spTree>
    <p:extLst>
      <p:ext uri="{BB962C8B-B14F-4D97-AF65-F5344CB8AC3E}">
        <p14:creationId xmlns:p14="http://schemas.microsoft.com/office/powerpoint/2010/main" val="307101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irt&#10;&#10;Description automatically generated">
            <a:extLst>
              <a:ext uri="{FF2B5EF4-FFF2-40B4-BE49-F238E27FC236}">
                <a16:creationId xmlns:a16="http://schemas.microsoft.com/office/drawing/2014/main" id="{DD161CF3-A564-4C9D-B635-06DFF04C2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371" y="2892934"/>
            <a:ext cx="3329609" cy="3329609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308BDC8-FC0A-4BBA-8F35-D743E74FB902}"/>
              </a:ext>
            </a:extLst>
          </p:cNvPr>
          <p:cNvSpPr/>
          <p:nvPr/>
        </p:nvSpPr>
        <p:spPr>
          <a:xfrm>
            <a:off x="275445" y="1372898"/>
            <a:ext cx="5665305" cy="2524272"/>
          </a:xfrm>
          <a:prstGeom prst="wedgeEllipseCallout">
            <a:avLst>
              <a:gd name="adj1" fmla="val 41497"/>
              <a:gd name="adj2" fmla="val 738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Yes it was me, Miss Scarlett.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promise to buy more biscuits for the other teachers.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did you know it was me?</a:t>
            </a:r>
          </a:p>
        </p:txBody>
      </p:sp>
    </p:spTree>
    <p:extLst>
      <p:ext uri="{BB962C8B-B14F-4D97-AF65-F5344CB8AC3E}">
        <p14:creationId xmlns:p14="http://schemas.microsoft.com/office/powerpoint/2010/main" val="18874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26</a:t>
            </a:r>
          </a:p>
        </p:txBody>
      </p:sp>
      <p:pic>
        <p:nvPicPr>
          <p:cNvPr id="11" name="Picture 18" descr="pete_front">
            <a:extLst>
              <a:ext uri="{FF2B5EF4-FFF2-40B4-BE49-F238E27FC236}">
                <a16:creationId xmlns:a16="http://schemas.microsoft.com/office/drawing/2014/main" id="{8B8B2152-AC3D-42DB-9A72-FDF33E88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64696" y="3935896"/>
            <a:ext cx="2049555" cy="20538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308BDC8-FC0A-4BBA-8F35-D743E74FB902}"/>
              </a:ext>
            </a:extLst>
          </p:cNvPr>
          <p:cNvSpPr/>
          <p:nvPr/>
        </p:nvSpPr>
        <p:spPr>
          <a:xfrm>
            <a:off x="275445" y="1128244"/>
            <a:ext cx="4524746" cy="2216118"/>
          </a:xfrm>
          <a:prstGeom prst="wedgeEllipseCallout">
            <a:avLst>
              <a:gd name="adj1" fmla="val -14881"/>
              <a:gd name="adj2" fmla="val 855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two fingerprints, even those of identical twins, have ever been found to be exactly the same.</a:t>
            </a:r>
          </a:p>
        </p:txBody>
      </p:sp>
      <p:pic>
        <p:nvPicPr>
          <p:cNvPr id="6" name="Picture 5" descr="A picture containing cup, sitting, table, toothbrush&#10;&#10;Description automatically generated">
            <a:extLst>
              <a:ext uri="{FF2B5EF4-FFF2-40B4-BE49-F238E27FC236}">
                <a16:creationId xmlns:a16="http://schemas.microsoft.com/office/drawing/2014/main" id="{6ED882FB-C6B0-483F-A84F-E89E475FFA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48917">
            <a:off x="3265644" y="3321286"/>
            <a:ext cx="3057712" cy="3064096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3886E6FA-9A05-4CF1-BC26-99AEF46BF468}"/>
              </a:ext>
            </a:extLst>
          </p:cNvPr>
          <p:cNvSpPr/>
          <p:nvPr/>
        </p:nvSpPr>
        <p:spPr>
          <a:xfrm>
            <a:off x="5174410" y="2027580"/>
            <a:ext cx="3595370" cy="1699713"/>
          </a:xfrm>
          <a:prstGeom prst="wedgeEllipseCallout">
            <a:avLst>
              <a:gd name="adj1" fmla="val 8893"/>
              <a:gd name="adj2" fmla="val 990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Why not take a look at the unique prints in your class.</a:t>
            </a:r>
          </a:p>
        </p:txBody>
      </p:sp>
      <p:pic>
        <p:nvPicPr>
          <p:cNvPr id="14" name="Picture 27" descr="anna_side">
            <a:extLst>
              <a:ext uri="{FF2B5EF4-FFF2-40B4-BE49-F238E27FC236}">
                <a16:creationId xmlns:a16="http://schemas.microsoft.com/office/drawing/2014/main" id="{F275814F-C6F3-4E88-9350-37506027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5629" y="4197233"/>
            <a:ext cx="1314151" cy="1583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9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308BDC8-FC0A-4BBA-8F35-D743E74FB902}"/>
              </a:ext>
            </a:extLst>
          </p:cNvPr>
          <p:cNvSpPr/>
          <p:nvPr/>
        </p:nvSpPr>
        <p:spPr>
          <a:xfrm>
            <a:off x="3616469" y="1002004"/>
            <a:ext cx="5466446" cy="1659003"/>
          </a:xfrm>
          <a:prstGeom prst="wedgeEllipseCallout">
            <a:avLst>
              <a:gd name="adj1" fmla="val 23143"/>
              <a:gd name="adj2" fmla="val 93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your fingerprints and pencils have a go at creating an artwork like no other.</a:t>
            </a:r>
          </a:p>
        </p:txBody>
      </p:sp>
      <p:pic>
        <p:nvPicPr>
          <p:cNvPr id="13" name="Picture 12" descr="teefa_front">
            <a:extLst>
              <a:ext uri="{FF2B5EF4-FFF2-40B4-BE49-F238E27FC236}">
                <a16:creationId xmlns:a16="http://schemas.microsoft.com/office/drawing/2014/main" id="{19E1BFEE-470D-494F-AE5D-BBE34CC5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53522" y="2965920"/>
            <a:ext cx="1629393" cy="30238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ECD2B2-83FA-4D27-B628-327443309705}"/>
              </a:ext>
            </a:extLst>
          </p:cNvPr>
          <p:cNvSpPr txBox="1"/>
          <p:nvPr/>
        </p:nvSpPr>
        <p:spPr>
          <a:xfrm>
            <a:off x="275445" y="1464412"/>
            <a:ext cx="4106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Fingerprint Art</a:t>
            </a:r>
          </a:p>
        </p:txBody>
      </p:sp>
      <p:pic>
        <p:nvPicPr>
          <p:cNvPr id="17" name="Picture 16" descr="A picture containing mirror&#10;&#10;Description automatically generated">
            <a:extLst>
              <a:ext uri="{FF2B5EF4-FFF2-40B4-BE49-F238E27FC236}">
                <a16:creationId xmlns:a16="http://schemas.microsoft.com/office/drawing/2014/main" id="{E4CE2A86-DC86-4087-B7E3-96FB88879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08702">
            <a:off x="587003" y="1844843"/>
            <a:ext cx="2777128" cy="3517207"/>
          </a:xfrm>
          <a:prstGeom prst="rect">
            <a:avLst/>
          </a:prstGeom>
        </p:spPr>
      </p:pic>
      <p:pic>
        <p:nvPicPr>
          <p:cNvPr id="18" name="Picture 17" descr="A picture containing mirror&#10;&#10;Description automatically generated">
            <a:extLst>
              <a:ext uri="{FF2B5EF4-FFF2-40B4-BE49-F238E27FC236}">
                <a16:creationId xmlns:a16="http://schemas.microsoft.com/office/drawing/2014/main" id="{3BFA77ED-039A-48FF-B6F7-EBC8E4171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408702">
            <a:off x="3820533" y="2708176"/>
            <a:ext cx="2777128" cy="3517207"/>
          </a:xfrm>
          <a:prstGeom prst="rect">
            <a:avLst/>
          </a:prstGeom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B0FBE-1968-487D-9634-945A910C3914}"/>
              </a:ext>
            </a:extLst>
          </p:cNvPr>
          <p:cNvGrpSpPr/>
          <p:nvPr/>
        </p:nvGrpSpPr>
        <p:grpSpPr>
          <a:xfrm>
            <a:off x="528668" y="3839174"/>
            <a:ext cx="1566624" cy="838045"/>
            <a:chOff x="1014828" y="3378811"/>
            <a:chExt cx="1826670" cy="11805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560B0AA-B587-4ACC-88A6-3A09472C00FA}"/>
                </a:ext>
              </a:extLst>
            </p:cNvPr>
            <p:cNvGrpSpPr/>
            <p:nvPr/>
          </p:nvGrpSpPr>
          <p:grpSpPr>
            <a:xfrm>
              <a:off x="1014828" y="3378811"/>
              <a:ext cx="1826670" cy="1180532"/>
              <a:chOff x="1014828" y="3378811"/>
              <a:chExt cx="1826670" cy="1180532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176CC0E-BD87-42B5-B74B-8ADF2B07A7B1}"/>
                  </a:ext>
                </a:extLst>
              </p:cNvPr>
              <p:cNvGrpSpPr/>
              <p:nvPr/>
            </p:nvGrpSpPr>
            <p:grpSpPr>
              <a:xfrm>
                <a:off x="1014828" y="3721298"/>
                <a:ext cx="1826670" cy="649234"/>
                <a:chOff x="884645" y="3570109"/>
                <a:chExt cx="2268810" cy="875873"/>
              </a:xfrm>
            </p:grpSpPr>
            <p:pic>
              <p:nvPicPr>
                <p:cNvPr id="3" name="Picture 2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63D649F1-20EA-42AC-B90E-6B2FADA15D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316678" y="3594953"/>
                  <a:ext cx="530571" cy="774085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AB599B37-A7BB-475A-BF51-8545F8E5CE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1734363" y="3599926"/>
                  <a:ext cx="530571" cy="774085"/>
                </a:xfrm>
                <a:prstGeom prst="rect">
                  <a:avLst/>
                </a:prstGeom>
              </p:spPr>
            </p:pic>
            <p:pic>
              <p:nvPicPr>
                <p:cNvPr id="20" name="Picture 19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86E51621-B01D-453B-9995-C2CD1F833C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180744" y="3575918"/>
                  <a:ext cx="530571" cy="774085"/>
                </a:xfrm>
                <a:prstGeom prst="rect">
                  <a:avLst/>
                </a:prstGeom>
              </p:spPr>
            </p:pic>
            <p:pic>
              <p:nvPicPr>
                <p:cNvPr id="21" name="Picture 20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E18A38B1-DE94-4ACE-95F4-0351F4E01D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622884" y="3570109"/>
                  <a:ext cx="530571" cy="774085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60F7F4EB-7C87-423E-91D4-E05BBC8BAB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84645" y="3671897"/>
                  <a:ext cx="530571" cy="77408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BF4514D-AFA5-438E-B8B8-6484F4CF2CBA}"/>
                  </a:ext>
                </a:extLst>
              </p:cNvPr>
              <p:cNvGrpSpPr/>
              <p:nvPr/>
            </p:nvGrpSpPr>
            <p:grpSpPr>
              <a:xfrm>
                <a:off x="1212400" y="4083640"/>
                <a:ext cx="1347742" cy="475703"/>
                <a:chOff x="1212400" y="4083640"/>
                <a:chExt cx="1347742" cy="475703"/>
              </a:xfrm>
            </p:grpSpPr>
            <p:sp>
              <p:nvSpPr>
                <p:cNvPr id="29" name="L-Shape 28">
                  <a:extLst>
                    <a:ext uri="{FF2B5EF4-FFF2-40B4-BE49-F238E27FC236}">
                      <a16:creationId xmlns:a16="http://schemas.microsoft.com/office/drawing/2014/main" id="{A48A40B3-FC1B-4171-8C69-B541B86AD3BE}"/>
                    </a:ext>
                  </a:extLst>
                </p:cNvPr>
                <p:cNvSpPr/>
                <p:nvPr/>
              </p:nvSpPr>
              <p:spPr>
                <a:xfrm>
                  <a:off x="2514423" y="4083640"/>
                  <a:ext cx="45719" cy="336553"/>
                </a:xfrm>
                <a:prstGeom prst="corne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0" name="L-Shape 29">
                  <a:extLst>
                    <a:ext uri="{FF2B5EF4-FFF2-40B4-BE49-F238E27FC236}">
                      <a16:creationId xmlns:a16="http://schemas.microsoft.com/office/drawing/2014/main" id="{DE56BB6B-269F-4D03-8B1C-0C4F6215C629}"/>
                    </a:ext>
                  </a:extLst>
                </p:cNvPr>
                <p:cNvSpPr/>
                <p:nvPr/>
              </p:nvSpPr>
              <p:spPr>
                <a:xfrm>
                  <a:off x="2249382" y="4086954"/>
                  <a:ext cx="45719" cy="336553"/>
                </a:xfrm>
                <a:prstGeom prst="corne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L-Shape 30">
                  <a:extLst>
                    <a:ext uri="{FF2B5EF4-FFF2-40B4-BE49-F238E27FC236}">
                      <a16:creationId xmlns:a16="http://schemas.microsoft.com/office/drawing/2014/main" id="{DBB171CC-FCFD-4FDA-9E77-B0F35477C7EB}"/>
                    </a:ext>
                  </a:extLst>
                </p:cNvPr>
                <p:cNvSpPr/>
                <p:nvPr/>
              </p:nvSpPr>
              <p:spPr>
                <a:xfrm>
                  <a:off x="1884949" y="4130024"/>
                  <a:ext cx="45719" cy="336553"/>
                </a:xfrm>
                <a:prstGeom prst="corne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L-Shape 31">
                  <a:extLst>
                    <a:ext uri="{FF2B5EF4-FFF2-40B4-BE49-F238E27FC236}">
                      <a16:creationId xmlns:a16="http://schemas.microsoft.com/office/drawing/2014/main" id="{17157F69-FF2C-4027-AA7E-B7F3A1D09015}"/>
                    </a:ext>
                  </a:extLst>
                </p:cNvPr>
                <p:cNvSpPr/>
                <p:nvPr/>
              </p:nvSpPr>
              <p:spPr>
                <a:xfrm>
                  <a:off x="1570211" y="4173095"/>
                  <a:ext cx="45719" cy="336553"/>
                </a:xfrm>
                <a:prstGeom prst="corne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3" name="L-Shape 32">
                  <a:extLst>
                    <a:ext uri="{FF2B5EF4-FFF2-40B4-BE49-F238E27FC236}">
                      <a16:creationId xmlns:a16="http://schemas.microsoft.com/office/drawing/2014/main" id="{5C509BF9-3F10-4E9C-B3B0-35BA61EEA046}"/>
                    </a:ext>
                  </a:extLst>
                </p:cNvPr>
                <p:cNvSpPr/>
                <p:nvPr/>
              </p:nvSpPr>
              <p:spPr>
                <a:xfrm>
                  <a:off x="1212400" y="4222790"/>
                  <a:ext cx="45719" cy="336553"/>
                </a:xfrm>
                <a:prstGeom prst="corne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2A5C85C3-4B33-4BD9-8EA1-4F218C8E487D}"/>
                  </a:ext>
                </a:extLst>
              </p:cNvPr>
              <p:cNvSpPr/>
              <p:nvPr/>
            </p:nvSpPr>
            <p:spPr>
              <a:xfrm rot="10533671">
                <a:off x="2584620" y="3854025"/>
                <a:ext cx="195564" cy="329781"/>
              </a:xfrm>
              <a:prstGeom prst="blockArc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43095-D929-4756-A75C-F17014B87A16}"/>
                  </a:ext>
                </a:extLst>
              </p:cNvPr>
              <p:cNvSpPr/>
              <p:nvPr/>
            </p:nvSpPr>
            <p:spPr>
              <a:xfrm>
                <a:off x="2305878" y="3378811"/>
                <a:ext cx="228600" cy="427876"/>
              </a:xfrm>
              <a:custGeom>
                <a:avLst/>
                <a:gdLst>
                  <a:gd name="connsiteX0" fmla="*/ 228600 w 228600"/>
                  <a:gd name="connsiteY0" fmla="*/ 427876 h 427876"/>
                  <a:gd name="connsiteX1" fmla="*/ 69574 w 228600"/>
                  <a:gd name="connsiteY1" fmla="*/ 50189 h 427876"/>
                  <a:gd name="connsiteX2" fmla="*/ 19879 w 228600"/>
                  <a:gd name="connsiteY2" fmla="*/ 10432 h 427876"/>
                  <a:gd name="connsiteX3" fmla="*/ 0 w 228600"/>
                  <a:gd name="connsiteY3" fmla="*/ 109824 h 427876"/>
                  <a:gd name="connsiteX4" fmla="*/ 0 w 228600"/>
                  <a:gd name="connsiteY4" fmla="*/ 109824 h 42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427876">
                    <a:moveTo>
                      <a:pt x="228600" y="427876"/>
                    </a:moveTo>
                    <a:cubicBezTo>
                      <a:pt x="175591" y="301980"/>
                      <a:pt x="104361" y="119763"/>
                      <a:pt x="69574" y="50189"/>
                    </a:cubicBezTo>
                    <a:cubicBezTo>
                      <a:pt x="34787" y="-19385"/>
                      <a:pt x="31475" y="493"/>
                      <a:pt x="19879" y="10432"/>
                    </a:cubicBezTo>
                    <a:cubicBezTo>
                      <a:pt x="8283" y="20371"/>
                      <a:pt x="0" y="109824"/>
                      <a:pt x="0" y="109824"/>
                    </a:cubicBezTo>
                    <a:lnTo>
                      <a:pt x="0" y="109824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95AE433-EA1F-49B3-9C95-BB3DF86C24CD}"/>
                  </a:ext>
                </a:extLst>
              </p:cNvPr>
              <p:cNvSpPr/>
              <p:nvPr/>
            </p:nvSpPr>
            <p:spPr>
              <a:xfrm>
                <a:off x="2468217" y="3402004"/>
                <a:ext cx="228600" cy="427876"/>
              </a:xfrm>
              <a:custGeom>
                <a:avLst/>
                <a:gdLst>
                  <a:gd name="connsiteX0" fmla="*/ 228600 w 228600"/>
                  <a:gd name="connsiteY0" fmla="*/ 427876 h 427876"/>
                  <a:gd name="connsiteX1" fmla="*/ 69574 w 228600"/>
                  <a:gd name="connsiteY1" fmla="*/ 50189 h 427876"/>
                  <a:gd name="connsiteX2" fmla="*/ 19879 w 228600"/>
                  <a:gd name="connsiteY2" fmla="*/ 10432 h 427876"/>
                  <a:gd name="connsiteX3" fmla="*/ 0 w 228600"/>
                  <a:gd name="connsiteY3" fmla="*/ 109824 h 427876"/>
                  <a:gd name="connsiteX4" fmla="*/ 0 w 228600"/>
                  <a:gd name="connsiteY4" fmla="*/ 109824 h 42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427876">
                    <a:moveTo>
                      <a:pt x="228600" y="427876"/>
                    </a:moveTo>
                    <a:cubicBezTo>
                      <a:pt x="175591" y="301980"/>
                      <a:pt x="104361" y="119763"/>
                      <a:pt x="69574" y="50189"/>
                    </a:cubicBezTo>
                    <a:cubicBezTo>
                      <a:pt x="34787" y="-19385"/>
                      <a:pt x="31475" y="493"/>
                      <a:pt x="19879" y="10432"/>
                    </a:cubicBezTo>
                    <a:cubicBezTo>
                      <a:pt x="8283" y="20371"/>
                      <a:pt x="0" y="109824"/>
                      <a:pt x="0" y="109824"/>
                    </a:cubicBezTo>
                    <a:lnTo>
                      <a:pt x="0" y="109824"/>
                    </a:lnTo>
                  </a:path>
                </a:pathLst>
              </a:cu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06F348B-BDA9-4ECD-B3A3-21A9845BA192}"/>
                </a:ext>
              </a:extLst>
            </p:cNvPr>
            <p:cNvSpPr/>
            <p:nvPr/>
          </p:nvSpPr>
          <p:spPr>
            <a:xfrm>
              <a:off x="2553467" y="3830629"/>
              <a:ext cx="45719" cy="1178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4210215-9F22-4130-ADF6-ED35A1300F94}"/>
                </a:ext>
              </a:extLst>
            </p:cNvPr>
            <p:cNvSpPr/>
            <p:nvPr/>
          </p:nvSpPr>
          <p:spPr>
            <a:xfrm>
              <a:off x="2666111" y="3794187"/>
              <a:ext cx="45719" cy="1178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140C6A-4395-41E1-89F4-F798CA0BB17E}"/>
              </a:ext>
            </a:extLst>
          </p:cNvPr>
          <p:cNvGrpSpPr/>
          <p:nvPr/>
        </p:nvGrpSpPr>
        <p:grpSpPr>
          <a:xfrm>
            <a:off x="5879149" y="4443904"/>
            <a:ext cx="632619" cy="1117107"/>
            <a:chOff x="4990500" y="4263276"/>
            <a:chExt cx="632619" cy="1117107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28130E-7D32-4968-81C6-ED2BA765DC2D}"/>
                </a:ext>
              </a:extLst>
            </p:cNvPr>
            <p:cNvCxnSpPr>
              <a:cxnSpLocks/>
            </p:cNvCxnSpPr>
            <p:nvPr/>
          </p:nvCxnSpPr>
          <p:spPr>
            <a:xfrm>
              <a:off x="5383704" y="5196585"/>
              <a:ext cx="152400" cy="1738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0DBD9C-7276-45DA-9CA4-D64DFA4AFE02}"/>
                </a:ext>
              </a:extLst>
            </p:cNvPr>
            <p:cNvGrpSpPr/>
            <p:nvPr/>
          </p:nvGrpSpPr>
          <p:grpSpPr>
            <a:xfrm>
              <a:off x="4990500" y="4263276"/>
              <a:ext cx="632619" cy="1117107"/>
              <a:chOff x="5453387" y="4285650"/>
              <a:chExt cx="632619" cy="1117107"/>
            </a:xfrm>
          </p:grpSpPr>
          <p:pic>
            <p:nvPicPr>
              <p:cNvPr id="43" name="Picture 42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C5532143-6AA9-4A8A-9306-D9DBF76A0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68083" y="4285650"/>
                <a:ext cx="312080" cy="455315"/>
              </a:xfrm>
              <a:prstGeom prst="rect">
                <a:avLst/>
              </a:prstGeom>
            </p:spPr>
          </p:pic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9C5864C-6C87-4543-9633-16191741DC07}"/>
                  </a:ext>
                </a:extLst>
              </p:cNvPr>
              <p:cNvCxnSpPr>
                <a:stCxn id="43" idx="2"/>
              </p:cNvCxnSpPr>
              <p:nvPr/>
            </p:nvCxnSpPr>
            <p:spPr>
              <a:xfrm>
                <a:off x="5824123" y="4740965"/>
                <a:ext cx="20086" cy="48701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B69DF56-8BDD-4445-BEC1-D5BE9162FD1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23640" y="5219253"/>
                <a:ext cx="213485" cy="1835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464F14C-B915-4936-AEB7-2BC54B1924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3387" y="4927576"/>
                <a:ext cx="377238" cy="568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A800FD9-94C7-4E5D-8096-40110FE073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44209" y="4799903"/>
                <a:ext cx="241797" cy="18457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23CDD917-4C65-4DDF-824C-85A206FBCFA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3068235">
            <a:off x="2541197" y="3508983"/>
            <a:ext cx="312080" cy="4553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B3230A34-543D-4269-B595-FBE7E6F641A2}"/>
              </a:ext>
            </a:extLst>
          </p:cNvPr>
          <p:cNvGrpSpPr/>
          <p:nvPr/>
        </p:nvGrpSpPr>
        <p:grpSpPr>
          <a:xfrm>
            <a:off x="2299424" y="3038430"/>
            <a:ext cx="1034238" cy="1729669"/>
            <a:chOff x="2242845" y="2896906"/>
            <a:chExt cx="1034238" cy="1729669"/>
          </a:xfrm>
        </p:grpSpPr>
        <p:pic>
          <p:nvPicPr>
            <p:cNvPr id="56" name="Picture 55" descr="A close up of a logo&#10;&#10;Description automatically generated">
              <a:extLst>
                <a:ext uri="{FF2B5EF4-FFF2-40B4-BE49-F238E27FC236}">
                  <a16:creationId xmlns:a16="http://schemas.microsoft.com/office/drawing/2014/main" id="{9FDA9D66-AE63-4C0F-A68F-78F98D9E1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82628" y="2896906"/>
              <a:ext cx="312080" cy="455315"/>
            </a:xfrm>
            <a:prstGeom prst="rect">
              <a:avLst/>
            </a:prstGeom>
          </p:spPr>
        </p:pic>
        <p:pic>
          <p:nvPicPr>
            <p:cNvPr id="57" name="Picture 56" descr="A close up of a logo&#10;&#10;Description automatically generated">
              <a:extLst>
                <a:ext uri="{FF2B5EF4-FFF2-40B4-BE49-F238E27FC236}">
                  <a16:creationId xmlns:a16="http://schemas.microsoft.com/office/drawing/2014/main" id="{83E341C6-C709-4A60-933C-53C11AAB1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2809051">
              <a:off x="2893386" y="2996846"/>
              <a:ext cx="312080" cy="455315"/>
            </a:xfrm>
            <a:prstGeom prst="rect">
              <a:avLst/>
            </a:prstGeom>
          </p:spPr>
        </p:pic>
        <p:pic>
          <p:nvPicPr>
            <p:cNvPr id="58" name="Picture 57" descr="A close up of a logo&#10;&#10;Description automatically generated">
              <a:extLst>
                <a:ext uri="{FF2B5EF4-FFF2-40B4-BE49-F238E27FC236}">
                  <a16:creationId xmlns:a16="http://schemas.microsoft.com/office/drawing/2014/main" id="{C2630A11-7931-4428-B944-B9757066F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7320427">
              <a:off x="2876605" y="3337283"/>
              <a:ext cx="312080" cy="455315"/>
            </a:xfrm>
            <a:prstGeom prst="rect">
              <a:avLst/>
            </a:prstGeom>
          </p:spPr>
        </p:pic>
        <p:pic>
          <p:nvPicPr>
            <p:cNvPr id="60" name="Picture 59" descr="A close up of a logo&#10;&#10;Description automatically generated">
              <a:extLst>
                <a:ext uri="{FF2B5EF4-FFF2-40B4-BE49-F238E27FC236}">
                  <a16:creationId xmlns:a16="http://schemas.microsoft.com/office/drawing/2014/main" id="{19E58829-1F64-4AE2-A5CD-6737C2B91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19864">
              <a:off x="2314463" y="3109422"/>
              <a:ext cx="312080" cy="455315"/>
            </a:xfrm>
            <a:prstGeom prst="rect">
              <a:avLst/>
            </a:prstGeom>
          </p:spPr>
        </p:pic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B3C00B-64F7-4C0F-8AA3-DA44FB9F64C8}"/>
                </a:ext>
              </a:extLst>
            </p:cNvPr>
            <p:cNvCxnSpPr>
              <a:cxnSpLocks/>
            </p:cNvCxnSpPr>
            <p:nvPr/>
          </p:nvCxnSpPr>
          <p:spPr>
            <a:xfrm>
              <a:off x="2816844" y="3552856"/>
              <a:ext cx="0" cy="107371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89506E5-4722-476A-BB3B-A1102E412E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26022" y="4117688"/>
              <a:ext cx="377238" cy="5689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CB9AAF7-43C9-453E-8268-784585A550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6844" y="3990015"/>
              <a:ext cx="241797" cy="18457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82BF2F-68A1-4201-A5CE-504BB951A96D}"/>
              </a:ext>
            </a:extLst>
          </p:cNvPr>
          <p:cNvGrpSpPr/>
          <p:nvPr/>
        </p:nvGrpSpPr>
        <p:grpSpPr>
          <a:xfrm>
            <a:off x="1360421" y="3193118"/>
            <a:ext cx="763342" cy="535999"/>
            <a:chOff x="1247767" y="3004357"/>
            <a:chExt cx="763342" cy="535999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D916AF2-759C-4BD2-A69C-55F1FFA7534F}"/>
                </a:ext>
              </a:extLst>
            </p:cNvPr>
            <p:cNvSpPr/>
            <p:nvPr/>
          </p:nvSpPr>
          <p:spPr>
            <a:xfrm flipH="1">
              <a:off x="1673231" y="3004357"/>
              <a:ext cx="45719" cy="177864"/>
            </a:xfrm>
            <a:custGeom>
              <a:avLst/>
              <a:gdLst>
                <a:gd name="connsiteX0" fmla="*/ 228600 w 228600"/>
                <a:gd name="connsiteY0" fmla="*/ 427876 h 427876"/>
                <a:gd name="connsiteX1" fmla="*/ 69574 w 228600"/>
                <a:gd name="connsiteY1" fmla="*/ 50189 h 427876"/>
                <a:gd name="connsiteX2" fmla="*/ 19879 w 228600"/>
                <a:gd name="connsiteY2" fmla="*/ 10432 h 427876"/>
                <a:gd name="connsiteX3" fmla="*/ 0 w 228600"/>
                <a:gd name="connsiteY3" fmla="*/ 109824 h 427876"/>
                <a:gd name="connsiteX4" fmla="*/ 0 w 228600"/>
                <a:gd name="connsiteY4" fmla="*/ 109824 h 42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427876">
                  <a:moveTo>
                    <a:pt x="228600" y="427876"/>
                  </a:moveTo>
                  <a:cubicBezTo>
                    <a:pt x="175591" y="301980"/>
                    <a:pt x="104361" y="119763"/>
                    <a:pt x="69574" y="50189"/>
                  </a:cubicBezTo>
                  <a:cubicBezTo>
                    <a:pt x="34787" y="-19385"/>
                    <a:pt x="31475" y="493"/>
                    <a:pt x="19879" y="10432"/>
                  </a:cubicBezTo>
                  <a:cubicBezTo>
                    <a:pt x="8283" y="20371"/>
                    <a:pt x="0" y="109824"/>
                    <a:pt x="0" y="109824"/>
                  </a:cubicBezTo>
                  <a:lnTo>
                    <a:pt x="0" y="109824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4E21792-AE29-42D1-8090-8B6A33EAE221}"/>
                </a:ext>
              </a:extLst>
            </p:cNvPr>
            <p:cNvSpPr/>
            <p:nvPr/>
          </p:nvSpPr>
          <p:spPr>
            <a:xfrm flipH="1">
              <a:off x="1812460" y="3020821"/>
              <a:ext cx="45719" cy="177864"/>
            </a:xfrm>
            <a:custGeom>
              <a:avLst/>
              <a:gdLst>
                <a:gd name="connsiteX0" fmla="*/ 228600 w 228600"/>
                <a:gd name="connsiteY0" fmla="*/ 427876 h 427876"/>
                <a:gd name="connsiteX1" fmla="*/ 69574 w 228600"/>
                <a:gd name="connsiteY1" fmla="*/ 50189 h 427876"/>
                <a:gd name="connsiteX2" fmla="*/ 19879 w 228600"/>
                <a:gd name="connsiteY2" fmla="*/ 10432 h 427876"/>
                <a:gd name="connsiteX3" fmla="*/ 0 w 228600"/>
                <a:gd name="connsiteY3" fmla="*/ 109824 h 427876"/>
                <a:gd name="connsiteX4" fmla="*/ 0 w 228600"/>
                <a:gd name="connsiteY4" fmla="*/ 109824 h 42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427876">
                  <a:moveTo>
                    <a:pt x="228600" y="427876"/>
                  </a:moveTo>
                  <a:cubicBezTo>
                    <a:pt x="175591" y="301980"/>
                    <a:pt x="104361" y="119763"/>
                    <a:pt x="69574" y="50189"/>
                  </a:cubicBezTo>
                  <a:cubicBezTo>
                    <a:pt x="34787" y="-19385"/>
                    <a:pt x="31475" y="493"/>
                    <a:pt x="19879" y="10432"/>
                  </a:cubicBezTo>
                  <a:cubicBezTo>
                    <a:pt x="8283" y="20371"/>
                    <a:pt x="0" y="109824"/>
                    <a:pt x="0" y="109824"/>
                  </a:cubicBezTo>
                  <a:lnTo>
                    <a:pt x="0" y="109824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1FD8-6119-40B4-9DF2-B39DE469DA65}"/>
                </a:ext>
              </a:extLst>
            </p:cNvPr>
            <p:cNvGrpSpPr/>
            <p:nvPr/>
          </p:nvGrpSpPr>
          <p:grpSpPr>
            <a:xfrm>
              <a:off x="1247767" y="3071391"/>
              <a:ext cx="763342" cy="468965"/>
              <a:chOff x="1247767" y="3071391"/>
              <a:chExt cx="763342" cy="468965"/>
            </a:xfrm>
          </p:grpSpPr>
          <p:pic>
            <p:nvPicPr>
              <p:cNvPr id="66" name="Picture 65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D644E06-3ADF-42A7-9CB3-88CEBB267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4974868">
                <a:off x="1512756" y="3078826"/>
                <a:ext cx="312080" cy="455315"/>
              </a:xfrm>
              <a:prstGeom prst="rect">
                <a:avLst/>
              </a:prstGeom>
            </p:spPr>
          </p:pic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CF29D844-2813-4699-9661-6983E1DD6201}"/>
                  </a:ext>
                </a:extLst>
              </p:cNvPr>
              <p:cNvSpPr/>
              <p:nvPr/>
            </p:nvSpPr>
            <p:spPr>
              <a:xfrm rot="2343669">
                <a:off x="1587560" y="3197720"/>
                <a:ext cx="257580" cy="180363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Block Arc 67">
                <a:extLst>
                  <a:ext uri="{FF2B5EF4-FFF2-40B4-BE49-F238E27FC236}">
                    <a16:creationId xmlns:a16="http://schemas.microsoft.com/office/drawing/2014/main" id="{33952CA8-DA5A-4A1C-B487-DD3839F4C141}"/>
                  </a:ext>
                </a:extLst>
              </p:cNvPr>
              <p:cNvSpPr/>
              <p:nvPr/>
            </p:nvSpPr>
            <p:spPr>
              <a:xfrm rot="2343669">
                <a:off x="1472807" y="3259685"/>
                <a:ext cx="257580" cy="180363"/>
              </a:xfrm>
              <a:prstGeom prst="blockArc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5E7785D-FA5E-4E06-A523-915D9577F2E7}"/>
                  </a:ext>
                </a:extLst>
              </p:cNvPr>
              <p:cNvSpPr/>
              <p:nvPr/>
            </p:nvSpPr>
            <p:spPr>
              <a:xfrm rot="2315059">
                <a:off x="1641868" y="3358072"/>
                <a:ext cx="369241" cy="182284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7D6ED2E-D87B-4824-BB05-24D3B4535322}"/>
                  </a:ext>
                </a:extLst>
              </p:cNvPr>
              <p:cNvSpPr/>
              <p:nvPr/>
            </p:nvSpPr>
            <p:spPr>
              <a:xfrm rot="2315059">
                <a:off x="1247767" y="3071391"/>
                <a:ext cx="369241" cy="182284"/>
              </a:xfrm>
              <a:prstGeom prst="ellipse">
                <a:avLst/>
              </a:prstGeom>
              <a:solidFill>
                <a:schemeClr val="bg2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75B0A83A-86A3-42C6-9424-F164750847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4934" y="3625188"/>
            <a:ext cx="312080" cy="455315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0ABE62BB-764A-4053-AF61-0C6C7BB0CEE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55788" y="3887013"/>
            <a:ext cx="312080" cy="455315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5321DC2B-9879-44BF-958B-BCB87BBE205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78310" y="4089861"/>
            <a:ext cx="312080" cy="455315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FF271A98-4370-466A-AD8E-74B8521DCC2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3101" y="4022527"/>
            <a:ext cx="312080" cy="455315"/>
          </a:xfrm>
          <a:prstGeom prst="rect">
            <a:avLst/>
          </a:prstGeom>
        </p:spPr>
      </p:pic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D8D71C2D-4BAA-43F5-9731-A8D7B9FF5609}"/>
              </a:ext>
            </a:extLst>
          </p:cNvPr>
          <p:cNvCxnSpPr>
            <a:cxnSpLocks/>
            <a:stCxn id="78" idx="2"/>
          </p:cNvCxnSpPr>
          <p:nvPr/>
        </p:nvCxnSpPr>
        <p:spPr>
          <a:xfrm rot="16200000" flipH="1">
            <a:off x="5230773" y="4436210"/>
            <a:ext cx="651114" cy="734378"/>
          </a:xfrm>
          <a:prstGeom prst="curved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8346BCE7-4234-4345-A48A-BA1B6FF9055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94454" y="4656762"/>
            <a:ext cx="591103" cy="267035"/>
          </a:xfrm>
          <a:prstGeom prst="curvedConnector3">
            <a:avLst>
              <a:gd name="adj1" fmla="val 50000"/>
            </a:avLst>
          </a:prstGeom>
          <a:ln>
            <a:solidFill>
              <a:srgbClr val="765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Curved 85">
            <a:extLst>
              <a:ext uri="{FF2B5EF4-FFF2-40B4-BE49-F238E27FC236}">
                <a16:creationId xmlns:a16="http://schemas.microsoft.com/office/drawing/2014/main" id="{395BB821-42DE-43EF-8E45-C03EC55EC64C}"/>
              </a:ext>
            </a:extLst>
          </p:cNvPr>
          <p:cNvCxnSpPr>
            <a:cxnSpLocks/>
            <a:stCxn id="76" idx="2"/>
          </p:cNvCxnSpPr>
          <p:nvPr/>
        </p:nvCxnSpPr>
        <p:spPr>
          <a:xfrm rot="5400000">
            <a:off x="5569072" y="4671524"/>
            <a:ext cx="771953" cy="113561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:a16="http://schemas.microsoft.com/office/drawing/2014/main" id="{4AC34E37-0F22-4C79-AA26-0A3593B9DB7B}"/>
              </a:ext>
            </a:extLst>
          </p:cNvPr>
          <p:cNvCxnSpPr>
            <a:cxnSpLocks/>
            <a:stCxn id="79" idx="2"/>
          </p:cNvCxnSpPr>
          <p:nvPr/>
        </p:nvCxnSpPr>
        <p:spPr>
          <a:xfrm rot="16200000" flipH="1">
            <a:off x="5261668" y="4469790"/>
            <a:ext cx="1200112" cy="104606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Curved 91">
            <a:extLst>
              <a:ext uri="{FF2B5EF4-FFF2-40B4-BE49-F238E27FC236}">
                <a16:creationId xmlns:a16="http://schemas.microsoft.com/office/drawing/2014/main" id="{61283F45-66FE-4483-8BA0-152C1543F0F4}"/>
              </a:ext>
            </a:extLst>
          </p:cNvPr>
          <p:cNvCxnSpPr>
            <a:cxnSpLocks/>
            <a:stCxn id="75" idx="2"/>
          </p:cNvCxnSpPr>
          <p:nvPr/>
        </p:nvCxnSpPr>
        <p:spPr>
          <a:xfrm rot="16200000" flipH="1">
            <a:off x="5156136" y="4375340"/>
            <a:ext cx="1062227" cy="472551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65C460F1-7A31-4AED-9E77-B5E264D743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3381" y="3466722"/>
            <a:ext cx="312080" cy="455315"/>
          </a:xfrm>
          <a:prstGeom prst="rect">
            <a:avLst/>
          </a:prstGeom>
        </p:spPr>
      </p:pic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31348244-AA71-4F3F-8974-CFED4114125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329488" y="5004960"/>
            <a:ext cx="312080" cy="455315"/>
          </a:xfrm>
          <a:prstGeom prst="rect">
            <a:avLst/>
          </a:prstGeom>
        </p:spPr>
      </p:pic>
      <p:sp>
        <p:nvSpPr>
          <p:cNvPr id="102" name="Isosceles Triangle 101">
            <a:extLst>
              <a:ext uri="{FF2B5EF4-FFF2-40B4-BE49-F238E27FC236}">
                <a16:creationId xmlns:a16="http://schemas.microsoft.com/office/drawing/2014/main" id="{25C5C249-7C20-4F95-B29C-57ABD89074DB}"/>
              </a:ext>
            </a:extLst>
          </p:cNvPr>
          <p:cNvSpPr/>
          <p:nvPr/>
        </p:nvSpPr>
        <p:spPr>
          <a:xfrm rot="1823727">
            <a:off x="4300233" y="4817153"/>
            <a:ext cx="192607" cy="219780"/>
          </a:xfrm>
          <a:prstGeom prst="triangl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1C29808-B2BA-445C-99AE-F6794756D204}"/>
              </a:ext>
            </a:extLst>
          </p:cNvPr>
          <p:cNvCxnSpPr>
            <a:cxnSpLocks/>
          </p:cNvCxnSpPr>
          <p:nvPr/>
        </p:nvCxnSpPr>
        <p:spPr>
          <a:xfrm flipH="1">
            <a:off x="4498290" y="5325082"/>
            <a:ext cx="30177" cy="1390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2B51967C-20C8-4E6F-BC2D-C1CE79E3E32D}"/>
              </a:ext>
            </a:extLst>
          </p:cNvPr>
          <p:cNvSpPr/>
          <p:nvPr/>
        </p:nvSpPr>
        <p:spPr>
          <a:xfrm>
            <a:off x="4207021" y="5122850"/>
            <a:ext cx="119106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4739FC30-83BF-460C-AF3A-D08205927306}"/>
              </a:ext>
            </a:extLst>
          </p:cNvPr>
          <p:cNvSpPr/>
          <p:nvPr/>
        </p:nvSpPr>
        <p:spPr>
          <a:xfrm>
            <a:off x="4190457" y="5036710"/>
            <a:ext cx="68928" cy="5180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22BED97-C49E-4279-843F-47FB10A99755}"/>
              </a:ext>
            </a:extLst>
          </p:cNvPr>
          <p:cNvGrpSpPr/>
          <p:nvPr/>
        </p:nvGrpSpPr>
        <p:grpSpPr>
          <a:xfrm>
            <a:off x="3978335" y="4726913"/>
            <a:ext cx="755944" cy="834999"/>
            <a:chOff x="3978335" y="4726913"/>
            <a:chExt cx="755944" cy="834999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153EF68-59AE-4F00-BB93-776AF1384491}"/>
                </a:ext>
              </a:extLst>
            </p:cNvPr>
            <p:cNvCxnSpPr/>
            <p:nvPr/>
          </p:nvCxnSpPr>
          <p:spPr>
            <a:xfrm>
              <a:off x="4535204" y="5232617"/>
              <a:ext cx="177982" cy="2315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5B54CFB-7151-45F4-A85D-E9E536137767}"/>
                </a:ext>
              </a:extLst>
            </p:cNvPr>
            <p:cNvCxnSpPr>
              <a:cxnSpLocks/>
            </p:cNvCxnSpPr>
            <p:nvPr/>
          </p:nvCxnSpPr>
          <p:spPr>
            <a:xfrm>
              <a:off x="4336066" y="5327051"/>
              <a:ext cx="27541" cy="19869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26E2140-E82A-4B1E-B253-23762BAB1F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7109" y="5291592"/>
              <a:ext cx="63184" cy="27032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or: Curved 113">
              <a:extLst>
                <a:ext uri="{FF2B5EF4-FFF2-40B4-BE49-F238E27FC236}">
                  <a16:creationId xmlns:a16="http://schemas.microsoft.com/office/drawing/2014/main" id="{12A06DFA-B847-4F2A-8E84-92A2A857DD1F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465266" y="4857259"/>
              <a:ext cx="399359" cy="138667"/>
            </a:xfrm>
            <a:prstGeom prst="curvedConnector3">
              <a:avLst>
                <a:gd name="adj1" fmla="val 37556"/>
              </a:avLst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B7702B58-AF66-4272-AD0C-2F4ABED7D4FD}"/>
                </a:ext>
              </a:extLst>
            </p:cNvPr>
            <p:cNvGrpSpPr/>
            <p:nvPr/>
          </p:nvGrpSpPr>
          <p:grpSpPr>
            <a:xfrm>
              <a:off x="3978335" y="4803397"/>
              <a:ext cx="452378" cy="574110"/>
              <a:chOff x="3978335" y="4803397"/>
              <a:chExt cx="452378" cy="574110"/>
            </a:xfrm>
          </p:grpSpPr>
          <p:pic>
            <p:nvPicPr>
              <p:cNvPr id="99" name="Picture 9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1F7BD1B-71B5-402C-90C6-DD5F04856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118633" y="4922192"/>
                <a:ext cx="312080" cy="455315"/>
              </a:xfrm>
              <a:prstGeom prst="rect">
                <a:avLst/>
              </a:prstGeom>
            </p:spPr>
          </p:pic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CB59F34B-194F-46C6-82BC-3E46CCDA04E4}"/>
                  </a:ext>
                </a:extLst>
              </p:cNvPr>
              <p:cNvSpPr/>
              <p:nvPr/>
            </p:nvSpPr>
            <p:spPr>
              <a:xfrm rot="19459095">
                <a:off x="3978335" y="4803397"/>
                <a:ext cx="192607" cy="21978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F8120D1-88D2-4E83-88B3-1B1AAFEE1BB4}"/>
                  </a:ext>
                </a:extLst>
              </p:cNvPr>
              <p:cNvSpPr/>
              <p:nvPr/>
            </p:nvSpPr>
            <p:spPr>
              <a:xfrm>
                <a:off x="4263345" y="5040025"/>
                <a:ext cx="68928" cy="5180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50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76AD9B-8B42-454A-8466-F3554A240711}"/>
              </a:ext>
            </a:extLst>
          </p:cNvPr>
          <p:cNvSpPr txBox="1"/>
          <p:nvPr/>
        </p:nvSpPr>
        <p:spPr>
          <a:xfrm>
            <a:off x="187463" y="1302367"/>
            <a:ext cx="410624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Century Gothic" panose="020B0502020202020204" pitchFamily="34" charset="0"/>
              </a:rPr>
              <a:t>Snowflakes</a:t>
            </a:r>
          </a:p>
          <a:p>
            <a:endParaRPr lang="en-GB" sz="1050" b="1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Start with a piece of paper cut into a circle.</a:t>
            </a:r>
          </a:p>
          <a:p>
            <a:pPr marL="457200" indent="-457200">
              <a:buAutoNum type="arabicPeriod"/>
            </a:pPr>
            <a:endParaRPr lang="en-GB" sz="105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Fold the circle in half.</a:t>
            </a:r>
          </a:p>
          <a:p>
            <a:pPr marL="457200" indent="-457200">
              <a:buAutoNum type="arabicPeriod"/>
            </a:pPr>
            <a:endParaRPr lang="en-GB" sz="105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Fold in half again.</a:t>
            </a:r>
          </a:p>
          <a:p>
            <a:pPr marL="457200" indent="-457200">
              <a:buAutoNum type="arabicPeriod"/>
            </a:pPr>
            <a:endParaRPr lang="en-GB" sz="1050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Century Gothic" panose="020B0502020202020204" pitchFamily="34" charset="0"/>
              </a:rPr>
              <a:t>Carefully cut small lines and shapes out of the folded paper.</a:t>
            </a:r>
          </a:p>
          <a:p>
            <a:pPr marL="457200" indent="-457200">
              <a:buAutoNum type="arabicPeriod"/>
            </a:pPr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////</a:t>
            </a:r>
            <a:r>
              <a:rPr lang="en-GB" sz="2000" b="1" dirty="0">
                <a:latin typeface="Century Gothic" panose="020B0502020202020204" pitchFamily="34" charset="0"/>
              </a:rPr>
              <a:t>Be careful not to cut too </a:t>
            </a:r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////</a:t>
            </a:r>
            <a:r>
              <a:rPr lang="en-GB" sz="2000" b="1" dirty="0">
                <a:latin typeface="Century Gothic" panose="020B0502020202020204" pitchFamily="34" charset="0"/>
              </a:rPr>
              <a:t>far or too much.</a:t>
            </a:r>
          </a:p>
          <a:p>
            <a:endParaRPr lang="en-GB" sz="105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5.   Unfold the paper to see    </a:t>
            </a:r>
            <a:r>
              <a:rPr lang="en-GB" sz="2000" dirty="0">
                <a:solidFill>
                  <a:srgbClr val="F1613F"/>
                </a:solidFill>
                <a:latin typeface="Century Gothic" panose="020B0502020202020204" pitchFamily="34" charset="0"/>
              </a:rPr>
              <a:t>////</a:t>
            </a:r>
            <a:r>
              <a:rPr lang="en-GB" sz="2000" dirty="0">
                <a:latin typeface="Century Gothic" panose="020B0502020202020204" pitchFamily="34" charset="0"/>
              </a:rPr>
              <a:t>your snowflake.</a:t>
            </a:r>
          </a:p>
        </p:txBody>
      </p:sp>
      <p:pic>
        <p:nvPicPr>
          <p:cNvPr id="17" name="Picture 12" descr="jun_front">
            <a:extLst>
              <a:ext uri="{FF2B5EF4-FFF2-40B4-BE49-F238E27FC236}">
                <a16:creationId xmlns:a16="http://schemas.microsoft.com/office/drawing/2014/main" id="{21F49609-9D62-4DB1-995C-6172264F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9972" y="3785036"/>
            <a:ext cx="1489034" cy="2204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C9B8427-659D-45CC-AE3A-C00ED317E9BB}"/>
              </a:ext>
            </a:extLst>
          </p:cNvPr>
          <p:cNvSpPr/>
          <p:nvPr/>
        </p:nvSpPr>
        <p:spPr>
          <a:xfrm>
            <a:off x="5473919" y="1417495"/>
            <a:ext cx="3114980" cy="2359144"/>
          </a:xfrm>
          <a:prstGeom prst="wedgeEllipseCallout">
            <a:avLst>
              <a:gd name="adj1" fmla="val 11048"/>
              <a:gd name="adj2" fmla="val 7262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Did you know that just like us, every snowflake is beautifully unique?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29EABF-62E0-48DA-A6D7-9FA49BE5A464}"/>
              </a:ext>
            </a:extLst>
          </p:cNvPr>
          <p:cNvSpPr/>
          <p:nvPr/>
        </p:nvSpPr>
        <p:spPr>
          <a:xfrm>
            <a:off x="4246782" y="1612644"/>
            <a:ext cx="830216" cy="8656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Chord 6">
            <a:extLst>
              <a:ext uri="{FF2B5EF4-FFF2-40B4-BE49-F238E27FC236}">
                <a16:creationId xmlns:a16="http://schemas.microsoft.com/office/drawing/2014/main" id="{D9CF6675-BAED-4FD7-8DFA-F4DDE61EC3F4}"/>
              </a:ext>
            </a:extLst>
          </p:cNvPr>
          <p:cNvSpPr/>
          <p:nvPr/>
        </p:nvSpPr>
        <p:spPr>
          <a:xfrm rot="5400000">
            <a:off x="4268933" y="2586905"/>
            <a:ext cx="821366" cy="865668"/>
          </a:xfrm>
          <a:prstGeom prst="chord">
            <a:avLst>
              <a:gd name="adj1" fmla="val 5171553"/>
              <a:gd name="adj2" fmla="val 1638511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DAF246-52B5-4A89-BCBF-59A811F7F46B}"/>
              </a:ext>
            </a:extLst>
          </p:cNvPr>
          <p:cNvGrpSpPr/>
          <p:nvPr/>
        </p:nvGrpSpPr>
        <p:grpSpPr>
          <a:xfrm>
            <a:off x="4345765" y="3213232"/>
            <a:ext cx="844090" cy="865668"/>
            <a:chOff x="5101437" y="3879246"/>
            <a:chExt cx="1165270" cy="1146118"/>
          </a:xfrm>
        </p:grpSpPr>
        <p:sp>
          <p:nvSpPr>
            <p:cNvPr id="29" name="Chord 28">
              <a:extLst>
                <a:ext uri="{FF2B5EF4-FFF2-40B4-BE49-F238E27FC236}">
                  <a16:creationId xmlns:a16="http://schemas.microsoft.com/office/drawing/2014/main" id="{947A2855-E6BC-4630-9C6B-E010AED8F513}"/>
                </a:ext>
              </a:extLst>
            </p:cNvPr>
            <p:cNvSpPr/>
            <p:nvPr/>
          </p:nvSpPr>
          <p:spPr>
            <a:xfrm>
              <a:off x="5132807" y="3879246"/>
              <a:ext cx="1133900" cy="1146118"/>
            </a:xfrm>
            <a:prstGeom prst="chord">
              <a:avLst>
                <a:gd name="adj1" fmla="val 5171553"/>
                <a:gd name="adj2" fmla="val 1638511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D71853-C6C5-4262-A961-EA49870268C9}"/>
                </a:ext>
              </a:extLst>
            </p:cNvPr>
            <p:cNvSpPr/>
            <p:nvPr/>
          </p:nvSpPr>
          <p:spPr>
            <a:xfrm>
              <a:off x="5101437" y="4446944"/>
              <a:ext cx="762650" cy="578420"/>
            </a:xfrm>
            <a:prstGeom prst="rect">
              <a:avLst/>
            </a:prstGeom>
            <a:solidFill>
              <a:srgbClr val="F1613F"/>
            </a:solidFill>
            <a:ln>
              <a:solidFill>
                <a:srgbClr val="F16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22B47A2E-478B-471D-A189-8EC8BE6FB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2496" y="4840596"/>
            <a:ext cx="1151423" cy="1731871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655EA63-1958-4763-8739-3EAD6B9969D1}"/>
              </a:ext>
            </a:extLst>
          </p:cNvPr>
          <p:cNvGrpSpPr/>
          <p:nvPr/>
        </p:nvGrpSpPr>
        <p:grpSpPr>
          <a:xfrm>
            <a:off x="4809472" y="3857661"/>
            <a:ext cx="844090" cy="865668"/>
            <a:chOff x="5101437" y="3879246"/>
            <a:chExt cx="1165270" cy="1146118"/>
          </a:xfrm>
        </p:grpSpPr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47A07CE6-96E8-432F-9E6B-9F2C89FE51B0}"/>
                </a:ext>
              </a:extLst>
            </p:cNvPr>
            <p:cNvSpPr/>
            <p:nvPr/>
          </p:nvSpPr>
          <p:spPr>
            <a:xfrm>
              <a:off x="5132807" y="3879246"/>
              <a:ext cx="1133900" cy="1146118"/>
            </a:xfrm>
            <a:prstGeom prst="chord">
              <a:avLst>
                <a:gd name="adj1" fmla="val 5171553"/>
                <a:gd name="adj2" fmla="val 1638511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FDA21DC-039F-481C-AE11-CA9228A19277}"/>
                </a:ext>
              </a:extLst>
            </p:cNvPr>
            <p:cNvSpPr/>
            <p:nvPr/>
          </p:nvSpPr>
          <p:spPr>
            <a:xfrm>
              <a:off x="5101437" y="4446944"/>
              <a:ext cx="762650" cy="578420"/>
            </a:xfrm>
            <a:prstGeom prst="rect">
              <a:avLst/>
            </a:prstGeom>
            <a:solidFill>
              <a:srgbClr val="F1613F"/>
            </a:solidFill>
            <a:ln>
              <a:solidFill>
                <a:srgbClr val="F16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EC2B48-5444-453D-B809-128081467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V="1">
            <a:off x="4496566" y="4108719"/>
            <a:ext cx="547480" cy="6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69A5954-9637-4D4A-BE6E-E2F9947D646F}"/>
              </a:ext>
            </a:extLst>
          </p:cNvPr>
          <p:cNvSpPr/>
          <p:nvPr/>
        </p:nvSpPr>
        <p:spPr>
          <a:xfrm>
            <a:off x="212741" y="1415071"/>
            <a:ext cx="4682643" cy="2822392"/>
          </a:xfrm>
          <a:prstGeom prst="wedgeEllipseCallout">
            <a:avLst>
              <a:gd name="adj1" fmla="val -15348"/>
              <a:gd name="adj2" fmla="val 79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start by playing one of my favourite games ‘Creature Creations’!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you need is paper, pencils and some imagination.</a:t>
            </a:r>
          </a:p>
        </p:txBody>
      </p:sp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D7E387F2-2F50-4E16-AB51-23ED0D40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696" y="1138714"/>
            <a:ext cx="3609975" cy="4572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9FED25B-5D0C-415B-BF3D-435FC9BD7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250343">
            <a:off x="4489642" y="3456996"/>
            <a:ext cx="1200638" cy="17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69A5954-9637-4D4A-BE6E-E2F9947D646F}"/>
              </a:ext>
            </a:extLst>
          </p:cNvPr>
          <p:cNvSpPr/>
          <p:nvPr/>
        </p:nvSpPr>
        <p:spPr>
          <a:xfrm>
            <a:off x="377448" y="1403007"/>
            <a:ext cx="4007694" cy="2576741"/>
          </a:xfrm>
          <a:prstGeom prst="wedgeEllipseCallout">
            <a:avLst>
              <a:gd name="adj1" fmla="val -15348"/>
              <a:gd name="adj2" fmla="val 79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Without showing anyone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draw the head and neck of an imaginary creature at the top of the sheet of paper.</a:t>
            </a:r>
          </a:p>
        </p:txBody>
      </p:sp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D7E387F2-2F50-4E16-AB51-23ED0D4087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6696" y="1138714"/>
            <a:ext cx="3609975" cy="4572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B83B160-335F-4FDE-A898-43DF422C7C75}"/>
              </a:ext>
            </a:extLst>
          </p:cNvPr>
          <p:cNvGrpSpPr/>
          <p:nvPr/>
        </p:nvGrpSpPr>
        <p:grpSpPr>
          <a:xfrm>
            <a:off x="5898621" y="1616846"/>
            <a:ext cx="1223099" cy="1239433"/>
            <a:chOff x="3214169" y="2681492"/>
            <a:chExt cx="2191119" cy="22582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3F3C6AE-31DA-4382-AD39-8EBF8128B004}"/>
                </a:ext>
              </a:extLst>
            </p:cNvPr>
            <p:cNvGrpSpPr/>
            <p:nvPr/>
          </p:nvGrpSpPr>
          <p:grpSpPr>
            <a:xfrm>
              <a:off x="3214169" y="2681492"/>
              <a:ext cx="2191119" cy="2258235"/>
              <a:chOff x="3214169" y="2681492"/>
              <a:chExt cx="2191119" cy="225823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B2DF2E50-EE66-4F80-B7C3-504EBB8FAECB}"/>
                  </a:ext>
                </a:extLst>
              </p:cNvPr>
              <p:cNvSpPr/>
              <p:nvPr/>
            </p:nvSpPr>
            <p:spPr>
              <a:xfrm>
                <a:off x="3744423" y="4304707"/>
                <a:ext cx="1428463" cy="635020"/>
              </a:xfrm>
              <a:prstGeom prst="roundRect">
                <a:avLst/>
              </a:prstGeom>
              <a:solidFill>
                <a:srgbClr val="C1F08B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" name="Picture 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68BFAD43-F283-483F-A613-5B3A9D0461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15042" b="32390"/>
              <a:stretch/>
            </p:blipFill>
            <p:spPr>
              <a:xfrm>
                <a:off x="3214169" y="2681492"/>
                <a:ext cx="2191119" cy="1962991"/>
              </a:xfrm>
              <a:prstGeom prst="rect">
                <a:avLst/>
              </a:prstGeom>
            </p:spPr>
          </p:pic>
        </p:grp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056FC4A2-E270-472D-AFAC-01A8842A6DD8}"/>
                </a:ext>
              </a:extLst>
            </p:cNvPr>
            <p:cNvSpPr/>
            <p:nvPr/>
          </p:nvSpPr>
          <p:spPr>
            <a:xfrm rot="11096767">
              <a:off x="3936380" y="4024101"/>
              <a:ext cx="1182030" cy="579295"/>
            </a:xfrm>
            <a:prstGeom prst="blockArc">
              <a:avLst/>
            </a:prstGeom>
            <a:solidFill>
              <a:srgbClr val="F1613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0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69A5954-9637-4D4A-BE6E-E2F9947D646F}"/>
              </a:ext>
            </a:extLst>
          </p:cNvPr>
          <p:cNvSpPr/>
          <p:nvPr/>
        </p:nvSpPr>
        <p:spPr>
          <a:xfrm>
            <a:off x="212743" y="1184783"/>
            <a:ext cx="4377940" cy="2807029"/>
          </a:xfrm>
          <a:prstGeom prst="wedgeEllipseCallout">
            <a:avLst>
              <a:gd name="adj1" fmla="val -13110"/>
              <a:gd name="adj2" fmla="val 839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Fold over the paper, so only a little bit of the creature’s neck can still be seen.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Pass the paper on to a new person.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3FB536-A4A2-40D3-8178-868422694700}"/>
              </a:ext>
            </a:extLst>
          </p:cNvPr>
          <p:cNvGrpSpPr/>
          <p:nvPr/>
        </p:nvGrpSpPr>
        <p:grpSpPr>
          <a:xfrm>
            <a:off x="4796696" y="1296974"/>
            <a:ext cx="3609975" cy="4413740"/>
            <a:chOff x="4796696" y="1296974"/>
            <a:chExt cx="3609975" cy="4413740"/>
          </a:xfrm>
        </p:grpSpPr>
        <p:pic>
          <p:nvPicPr>
            <p:cNvPr id="3" name="Picture 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7E387F2-2F50-4E16-AB51-23ED0D408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4139"/>
            <a:stretch/>
          </p:blipFill>
          <p:spPr>
            <a:xfrm>
              <a:off x="4796696" y="2699536"/>
              <a:ext cx="3609975" cy="3011178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DF2E50-EE66-4F80-B7C3-504EBB8FAECB}"/>
                </a:ext>
              </a:extLst>
            </p:cNvPr>
            <p:cNvSpPr/>
            <p:nvPr/>
          </p:nvSpPr>
          <p:spPr>
            <a:xfrm>
              <a:off x="6194613" y="2699536"/>
              <a:ext cx="797379" cy="156743"/>
            </a:xfrm>
            <a:prstGeom prst="roundRect">
              <a:avLst/>
            </a:prstGeom>
            <a:solidFill>
              <a:srgbClr val="C1F08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3B2EE1B-18B9-4498-BE7F-D51F819016D0}"/>
                </a:ext>
              </a:extLst>
            </p:cNvPr>
            <p:cNvGrpSpPr/>
            <p:nvPr/>
          </p:nvGrpSpPr>
          <p:grpSpPr>
            <a:xfrm>
              <a:off x="4796696" y="1296974"/>
              <a:ext cx="3609975" cy="1458928"/>
              <a:chOff x="3561508" y="633505"/>
              <a:chExt cx="3609975" cy="3524959"/>
            </a:xfrm>
          </p:grpSpPr>
          <p:pic>
            <p:nvPicPr>
              <p:cNvPr id="17" name="Picture 16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4E8F7BEF-23BC-4540-BB6A-DD5777A972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>
                <a:off x="3561508" y="1147286"/>
                <a:ext cx="3609975" cy="3011178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CD872E18-566B-41C8-AB08-EA0C5BA64F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 rot="10800000">
                <a:off x="3561508" y="633505"/>
                <a:ext cx="3609975" cy="30111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7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C3FB536-A4A2-40D3-8178-868422694700}"/>
              </a:ext>
            </a:extLst>
          </p:cNvPr>
          <p:cNvGrpSpPr/>
          <p:nvPr/>
        </p:nvGrpSpPr>
        <p:grpSpPr>
          <a:xfrm>
            <a:off x="4796696" y="1296974"/>
            <a:ext cx="3609975" cy="4413740"/>
            <a:chOff x="4796696" y="1296974"/>
            <a:chExt cx="3609975" cy="4413740"/>
          </a:xfrm>
        </p:grpSpPr>
        <p:pic>
          <p:nvPicPr>
            <p:cNvPr id="3" name="Picture 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7E387F2-2F50-4E16-AB51-23ED0D408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4139"/>
            <a:stretch/>
          </p:blipFill>
          <p:spPr>
            <a:xfrm>
              <a:off x="4796696" y="2699536"/>
              <a:ext cx="3609975" cy="3011178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2DF2E50-EE66-4F80-B7C3-504EBB8FAECB}"/>
                </a:ext>
              </a:extLst>
            </p:cNvPr>
            <p:cNvSpPr/>
            <p:nvPr/>
          </p:nvSpPr>
          <p:spPr>
            <a:xfrm>
              <a:off x="6194613" y="2739635"/>
              <a:ext cx="797379" cy="156743"/>
            </a:xfrm>
            <a:prstGeom prst="roundRect">
              <a:avLst/>
            </a:prstGeom>
            <a:solidFill>
              <a:srgbClr val="C1F08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3B2EE1B-18B9-4498-BE7F-D51F819016D0}"/>
                </a:ext>
              </a:extLst>
            </p:cNvPr>
            <p:cNvGrpSpPr/>
            <p:nvPr/>
          </p:nvGrpSpPr>
          <p:grpSpPr>
            <a:xfrm>
              <a:off x="4796696" y="1296974"/>
              <a:ext cx="3609975" cy="1442661"/>
              <a:chOff x="3561508" y="633505"/>
              <a:chExt cx="3609975" cy="3485656"/>
            </a:xfrm>
          </p:grpSpPr>
          <p:pic>
            <p:nvPicPr>
              <p:cNvPr id="17" name="Picture 16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4E8F7BEF-23BC-4540-BB6A-DD5777A972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>
                <a:off x="3561508" y="1147285"/>
                <a:ext cx="3609975" cy="2971876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CD872E18-566B-41C8-AB08-EA0C5BA64F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 rot="10800000">
                <a:off x="3561508" y="633505"/>
                <a:ext cx="3609975" cy="3011178"/>
              </a:xfrm>
              <a:prstGeom prst="rect">
                <a:avLst/>
              </a:prstGeom>
            </p:spPr>
          </p:pic>
        </p:grpSp>
      </p:grp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199E766F-D652-4A34-930A-37C03AFDA7CE}"/>
              </a:ext>
            </a:extLst>
          </p:cNvPr>
          <p:cNvSpPr/>
          <p:nvPr/>
        </p:nvSpPr>
        <p:spPr>
          <a:xfrm>
            <a:off x="377448" y="1403007"/>
            <a:ext cx="4007694" cy="2576741"/>
          </a:xfrm>
          <a:prstGeom prst="wedgeEllipseCallout">
            <a:avLst>
              <a:gd name="adj1" fmla="val -15348"/>
              <a:gd name="adj2" fmla="val 79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Don’t peep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now draw the body and arms of an imaginary creature.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CB451B1-4B8A-4F00-84ED-1010AB341424}"/>
              </a:ext>
            </a:extLst>
          </p:cNvPr>
          <p:cNvGrpSpPr/>
          <p:nvPr/>
        </p:nvGrpSpPr>
        <p:grpSpPr>
          <a:xfrm>
            <a:off x="5711854" y="2658719"/>
            <a:ext cx="1932744" cy="1460894"/>
            <a:chOff x="2509837" y="1080462"/>
            <a:chExt cx="4124325" cy="2959099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7B297B31-CDB1-4B12-B817-F8A5FB8B1E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67" b="66042" l="2079" r="99307">
                          <a14:foregroundMark x1="46420" y1="59792" x2="46420" y2="59792"/>
                          <a14:foregroundMark x1="37182" y1="61458" x2="37182" y2="61458"/>
                          <a14:foregroundMark x1="61432" y1="63125" x2="61432" y2="63125"/>
                          <a14:foregroundMark x1="2309" y1="18333" x2="2309" y2="18333"/>
                          <a14:foregroundMark x1="14550" y1="5000" x2="14319" y2="5625"/>
                          <a14:foregroundMark x1="15012" y1="3958" x2="17783" y2="1667"/>
                          <a14:foregroundMark x1="13395" y1="5833" x2="9931" y2="4375"/>
                          <a14:foregroundMark x1="10855" y1="9375" x2="2540" y2="20417"/>
                          <a14:foregroundMark x1="2540" y1="20417" x2="3233" y2="32708"/>
                          <a14:foregroundMark x1="3464" y1="36042" x2="9700" y2="38750"/>
                          <a14:foregroundMark x1="97229" y1="34792" x2="89145" y2="22708"/>
                          <a14:foregroundMark x1="50577" y1="58542" x2="42956" y2="23542"/>
                          <a14:foregroundMark x1="36259" y1="26042" x2="72517" y2="36042"/>
                          <a14:foregroundMark x1="72517" y1="36042" x2="65127" y2="46250"/>
                          <a14:foregroundMark x1="65127" y1="46250" x2="52656" y2="38125"/>
                          <a14:foregroundMark x1="52656" y1="38125" x2="52425" y2="25000"/>
                          <a14:foregroundMark x1="34180" y1="22083" x2="47344" y2="27292"/>
                          <a14:foregroundMark x1="47344" y1="27292" x2="49885" y2="49583"/>
                          <a14:foregroundMark x1="49885" y1="49583" x2="35104" y2="44583"/>
                          <a14:foregroundMark x1="35104" y1="44583" x2="57968" y2="17083"/>
                          <a14:foregroundMark x1="14319" y1="63125" x2="11316" y2="38958"/>
                          <a14:foregroundMark x1="11316" y1="38958" x2="18014" y2="17708"/>
                          <a14:foregroundMark x1="18014" y1="17708" x2="36721" y2="8125"/>
                          <a14:foregroundMark x1="36721" y1="8125" x2="52425" y2="4583"/>
                          <a14:foregroundMark x1="52425" y1="4583" x2="63048" y2="10833"/>
                          <a14:foregroundMark x1="63048" y1="10833" x2="69977" y2="19583"/>
                          <a14:foregroundMark x1="69977" y1="19583" x2="76443" y2="35833"/>
                          <a14:foregroundMark x1="76443" y1="35833" x2="76905" y2="59375"/>
                          <a14:foregroundMark x1="76905" y1="59375" x2="50808" y2="63333"/>
                          <a14:foregroundMark x1="50808" y1="63333" x2="42263" y2="57500"/>
                          <a14:foregroundMark x1="10624" y1="53125" x2="40878" y2="66042"/>
                          <a14:foregroundMark x1="40878" y1="66042" x2="55196" y2="62083"/>
                          <a14:foregroundMark x1="55196" y1="62083" x2="76905" y2="50000"/>
                          <a14:foregroundMark x1="76905" y1="50000" x2="29099" y2="53958"/>
                          <a14:foregroundMark x1="29099" y1="53958" x2="45727" y2="59375"/>
                          <a14:foregroundMark x1="45727" y1="59375" x2="75058" y2="53125"/>
                          <a14:foregroundMark x1="75058" y1="53125" x2="84988" y2="47708"/>
                          <a14:foregroundMark x1="84988" y1="47708" x2="81524" y2="37917"/>
                          <a14:foregroundMark x1="81524" y1="37917" x2="84758" y2="32083"/>
                          <a14:foregroundMark x1="81524" y1="50625" x2="87529" y2="32708"/>
                          <a14:foregroundMark x1="87529" y1="32708" x2="81524" y2="22083"/>
                          <a14:foregroundMark x1="81524" y1="22083" x2="69977" y2="11667"/>
                          <a14:foregroundMark x1="69977" y1="11667" x2="60277" y2="7292"/>
                          <a14:foregroundMark x1="60277" y1="7292" x2="56813" y2="18750"/>
                          <a14:foregroundMark x1="56813" y1="18750" x2="66282" y2="27292"/>
                          <a14:foregroundMark x1="66282" y1="27292" x2="75289" y2="19583"/>
                          <a14:foregroundMark x1="75289" y1="19583" x2="70670" y2="7708"/>
                          <a14:foregroundMark x1="70670" y1="7708" x2="68129" y2="5625"/>
                          <a14:foregroundMark x1="68129" y1="5625" x2="80370" y2="10833"/>
                          <a14:foregroundMark x1="80370" y1="10833" x2="84065" y2="16458"/>
                          <a14:foregroundMark x1="84065" y1="16458" x2="91917" y2="36875"/>
                          <a14:foregroundMark x1="91917" y1="36875" x2="96305" y2="12083"/>
                          <a14:foregroundMark x1="96305" y1="12083" x2="85681" y2="6458"/>
                          <a14:foregroundMark x1="85681" y1="6458" x2="99076" y2="10417"/>
                          <a14:foregroundMark x1="99076" y1="10417" x2="99307" y2="10625"/>
                          <a14:foregroundMark x1="91224" y1="13333" x2="91686" y2="5625"/>
                          <a14:foregroundMark x1="92610" y1="5000" x2="98383" y2="9792"/>
                          <a14:foregroundMark x1="98383" y1="9792" x2="89607" y2="5208"/>
                          <a14:foregroundMark x1="9931" y1="3333" x2="5774" y2="13125"/>
                          <a14:foregroundMark x1="5774" y1="13125" x2="12240" y2="9375"/>
                          <a14:foregroundMark x1="10624" y1="10000" x2="10624" y2="10000"/>
                          <a14:foregroundMark x1="18014" y1="5625" x2="17321" y2="6042"/>
                          <a14:foregroundMark x1="18014" y1="7083" x2="18014" y2="7083"/>
                          <a14:foregroundMark x1="26097" y1="61458" x2="14088" y2="61250"/>
                          <a14:foregroundMark x1="14088" y1="61250" x2="10162" y2="55625"/>
                          <a14:foregroundMark x1="10624" y1="55625" x2="21478" y2="39792"/>
                          <a14:foregroundMark x1="17783" y1="51458" x2="11316" y2="42500"/>
                          <a14:foregroundMark x1="11316" y1="42500" x2="9007" y2="53750"/>
                          <a14:foregroundMark x1="9007" y1="53750" x2="8776" y2="53958"/>
                          <a14:foregroundMark x1="53811" y1="63750" x2="83372" y2="57083"/>
                          <a14:foregroundMark x1="83372" y1="57083" x2="83603" y2="36667"/>
                          <a14:foregroundMark x1="83603" y1="36667" x2="87991" y2="44792"/>
                          <a14:foregroundMark x1="47344" y1="45417" x2="33487" y2="49375"/>
                          <a14:foregroundMark x1="33487" y1="49375" x2="45497" y2="38750"/>
                          <a14:foregroundMark x1="45497" y1="38750" x2="54734" y2="47500"/>
                          <a14:foregroundMark x1="54734" y1="47500" x2="53349" y2="50208"/>
                          <a14:foregroundMark x1="53349" y1="50208" x2="54503" y2="33750"/>
                          <a14:foregroundMark x1="11316" y1="27708" x2="11316" y2="27708"/>
                          <a14:foregroundMark x1="9007" y1="34375" x2="23557" y2="14375"/>
                          <a14:foregroundMark x1="23557" y1="14375" x2="30485" y2="27083"/>
                          <a14:foregroundMark x1="64896" y1="33542" x2="88915" y2="29375"/>
                          <a14:foregroundMark x1="15473" y1="28958" x2="4619" y2="25833"/>
                          <a14:foregroundMark x1="15704" y1="19375" x2="14550" y2="15833"/>
                          <a14:foregroundMark x1="30023" y1="6667" x2="19861" y2="14167"/>
                          <a14:foregroundMark x1="19861" y1="14167" x2="18245" y2="14792"/>
                          <a14:foregroundMark x1="49654" y1="7083" x2="38106" y2="6042"/>
                          <a14:foregroundMark x1="38106" y1="6042" x2="36721" y2="5000"/>
                          <a14:foregroundMark x1="37644" y1="4167" x2="43880" y2="3750"/>
                        </a14:backgroundRemoval>
                      </a14:imgEffect>
                    </a14:imgLayer>
                  </a14:imgProps>
                </a:ext>
              </a:extLst>
            </a:blip>
            <a:srcRect b="35278"/>
            <a:stretch/>
          </p:blipFill>
          <p:spPr>
            <a:xfrm>
              <a:off x="2509837" y="1080462"/>
              <a:ext cx="4124325" cy="2959099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1C9A3D-08F4-44DC-BBE3-F507B97AE87E}"/>
                </a:ext>
              </a:extLst>
            </p:cNvPr>
            <p:cNvSpPr/>
            <p:nvPr/>
          </p:nvSpPr>
          <p:spPr>
            <a:xfrm>
              <a:off x="3656061" y="1637530"/>
              <a:ext cx="1775909" cy="2046515"/>
            </a:xfrm>
            <a:prstGeom prst="ellipse">
              <a:avLst/>
            </a:prstGeom>
            <a:solidFill>
              <a:srgbClr val="000080"/>
            </a:solidFill>
            <a:ln>
              <a:solidFill>
                <a:srgbClr val="0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14574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DF2E50-EE66-4F80-B7C3-504EBB8FAECB}"/>
              </a:ext>
            </a:extLst>
          </p:cNvPr>
          <p:cNvSpPr/>
          <p:nvPr/>
        </p:nvSpPr>
        <p:spPr>
          <a:xfrm>
            <a:off x="6194613" y="2739635"/>
            <a:ext cx="797379" cy="156743"/>
          </a:xfrm>
          <a:prstGeom prst="roundRect">
            <a:avLst/>
          </a:prstGeom>
          <a:solidFill>
            <a:srgbClr val="C1F0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CA865FBC-81B3-474F-B8CC-546C5A7AAF9A}"/>
              </a:ext>
            </a:extLst>
          </p:cNvPr>
          <p:cNvSpPr/>
          <p:nvPr/>
        </p:nvSpPr>
        <p:spPr>
          <a:xfrm>
            <a:off x="201857" y="1184783"/>
            <a:ext cx="4377940" cy="2807029"/>
          </a:xfrm>
          <a:prstGeom prst="wedgeEllipseCallout">
            <a:avLst>
              <a:gd name="adj1" fmla="val -13110"/>
              <a:gd name="adj2" fmla="val 839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Fold over the paper again so only a little bit of the creature’s body is showing.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Pass the paper on to a new person.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82067F-5CDC-4F2B-BDF1-49BB9BF393D6}"/>
              </a:ext>
            </a:extLst>
          </p:cNvPr>
          <p:cNvGrpSpPr/>
          <p:nvPr/>
        </p:nvGrpSpPr>
        <p:grpSpPr>
          <a:xfrm>
            <a:off x="4796696" y="2646137"/>
            <a:ext cx="3609975" cy="3064577"/>
            <a:chOff x="4796696" y="2646137"/>
            <a:chExt cx="3609975" cy="3064577"/>
          </a:xfrm>
        </p:grpSpPr>
        <p:pic>
          <p:nvPicPr>
            <p:cNvPr id="3" name="Picture 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D7E387F2-2F50-4E16-AB51-23ED0D408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34139"/>
            <a:stretch/>
          </p:blipFill>
          <p:spPr>
            <a:xfrm>
              <a:off x="4796696" y="2699536"/>
              <a:ext cx="3609975" cy="301117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CB451B1-4B8A-4F00-84ED-1010AB341424}"/>
                </a:ext>
              </a:extLst>
            </p:cNvPr>
            <p:cNvGrpSpPr/>
            <p:nvPr/>
          </p:nvGrpSpPr>
          <p:grpSpPr>
            <a:xfrm>
              <a:off x="5711854" y="2658719"/>
              <a:ext cx="1932744" cy="1460894"/>
              <a:chOff x="2509837" y="1080462"/>
              <a:chExt cx="4124325" cy="2959099"/>
            </a:xfrm>
          </p:grpSpPr>
          <p:pic>
            <p:nvPicPr>
              <p:cNvPr id="7" name="Picture 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7B297B31-CDB1-4B12-B817-F8A5FB8B1E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667" b="66042" l="2079" r="99307">
                            <a14:foregroundMark x1="46420" y1="59792" x2="46420" y2="59792"/>
                            <a14:foregroundMark x1="37182" y1="61458" x2="37182" y2="61458"/>
                            <a14:foregroundMark x1="61432" y1="63125" x2="61432" y2="63125"/>
                            <a14:foregroundMark x1="2309" y1="18333" x2="2309" y2="18333"/>
                            <a14:foregroundMark x1="14550" y1="5000" x2="14319" y2="5625"/>
                            <a14:foregroundMark x1="15012" y1="3958" x2="17783" y2="1667"/>
                            <a14:foregroundMark x1="13395" y1="5833" x2="9931" y2="4375"/>
                            <a14:foregroundMark x1="10855" y1="9375" x2="2540" y2="20417"/>
                            <a14:foregroundMark x1="2540" y1="20417" x2="3233" y2="32708"/>
                            <a14:foregroundMark x1="3464" y1="36042" x2="9700" y2="38750"/>
                            <a14:foregroundMark x1="97229" y1="34792" x2="89145" y2="22708"/>
                            <a14:foregroundMark x1="50577" y1="58542" x2="42956" y2="23542"/>
                            <a14:foregroundMark x1="36259" y1="26042" x2="72517" y2="36042"/>
                            <a14:foregroundMark x1="72517" y1="36042" x2="65127" y2="46250"/>
                            <a14:foregroundMark x1="65127" y1="46250" x2="52656" y2="38125"/>
                            <a14:foregroundMark x1="52656" y1="38125" x2="52425" y2="25000"/>
                            <a14:foregroundMark x1="34180" y1="22083" x2="47344" y2="27292"/>
                            <a14:foregroundMark x1="47344" y1="27292" x2="49885" y2="49583"/>
                            <a14:foregroundMark x1="49885" y1="49583" x2="35104" y2="44583"/>
                            <a14:foregroundMark x1="35104" y1="44583" x2="57968" y2="17083"/>
                            <a14:foregroundMark x1="14319" y1="63125" x2="11316" y2="38958"/>
                            <a14:foregroundMark x1="11316" y1="38958" x2="18014" y2="17708"/>
                            <a14:foregroundMark x1="18014" y1="17708" x2="36721" y2="8125"/>
                            <a14:foregroundMark x1="36721" y1="8125" x2="52425" y2="4583"/>
                            <a14:foregroundMark x1="52425" y1="4583" x2="63048" y2="10833"/>
                            <a14:foregroundMark x1="63048" y1="10833" x2="69977" y2="19583"/>
                            <a14:foregroundMark x1="69977" y1="19583" x2="76443" y2="35833"/>
                            <a14:foregroundMark x1="76443" y1="35833" x2="76905" y2="59375"/>
                            <a14:foregroundMark x1="76905" y1="59375" x2="50808" y2="63333"/>
                            <a14:foregroundMark x1="50808" y1="63333" x2="42263" y2="57500"/>
                            <a14:foregroundMark x1="10624" y1="53125" x2="40878" y2="66042"/>
                            <a14:foregroundMark x1="40878" y1="66042" x2="55196" y2="62083"/>
                            <a14:foregroundMark x1="55196" y1="62083" x2="76905" y2="50000"/>
                            <a14:foregroundMark x1="76905" y1="50000" x2="29099" y2="53958"/>
                            <a14:foregroundMark x1="29099" y1="53958" x2="45727" y2="59375"/>
                            <a14:foregroundMark x1="45727" y1="59375" x2="75058" y2="53125"/>
                            <a14:foregroundMark x1="75058" y1="53125" x2="84988" y2="47708"/>
                            <a14:foregroundMark x1="84988" y1="47708" x2="81524" y2="37917"/>
                            <a14:foregroundMark x1="81524" y1="37917" x2="84758" y2="32083"/>
                            <a14:foregroundMark x1="81524" y1="50625" x2="87529" y2="32708"/>
                            <a14:foregroundMark x1="87529" y1="32708" x2="81524" y2="22083"/>
                            <a14:foregroundMark x1="81524" y1="22083" x2="69977" y2="11667"/>
                            <a14:foregroundMark x1="69977" y1="11667" x2="60277" y2="7292"/>
                            <a14:foregroundMark x1="60277" y1="7292" x2="56813" y2="18750"/>
                            <a14:foregroundMark x1="56813" y1="18750" x2="66282" y2="27292"/>
                            <a14:foregroundMark x1="66282" y1="27292" x2="75289" y2="19583"/>
                            <a14:foregroundMark x1="75289" y1="19583" x2="70670" y2="7708"/>
                            <a14:foregroundMark x1="70670" y1="7708" x2="68129" y2="5625"/>
                            <a14:foregroundMark x1="68129" y1="5625" x2="80370" y2="10833"/>
                            <a14:foregroundMark x1="80370" y1="10833" x2="84065" y2="16458"/>
                            <a14:foregroundMark x1="84065" y1="16458" x2="91917" y2="36875"/>
                            <a14:foregroundMark x1="91917" y1="36875" x2="96305" y2="12083"/>
                            <a14:foregroundMark x1="96305" y1="12083" x2="85681" y2="6458"/>
                            <a14:foregroundMark x1="85681" y1="6458" x2="99076" y2="10417"/>
                            <a14:foregroundMark x1="99076" y1="10417" x2="99307" y2="10625"/>
                            <a14:foregroundMark x1="91224" y1="13333" x2="91686" y2="5625"/>
                            <a14:foregroundMark x1="92610" y1="5000" x2="98383" y2="9792"/>
                            <a14:foregroundMark x1="98383" y1="9792" x2="89607" y2="5208"/>
                            <a14:foregroundMark x1="9931" y1="3333" x2="5774" y2="13125"/>
                            <a14:foregroundMark x1="5774" y1="13125" x2="12240" y2="9375"/>
                            <a14:foregroundMark x1="10624" y1="10000" x2="10624" y2="10000"/>
                            <a14:foregroundMark x1="18014" y1="5625" x2="17321" y2="6042"/>
                            <a14:foregroundMark x1="18014" y1="7083" x2="18014" y2="7083"/>
                            <a14:foregroundMark x1="26097" y1="61458" x2="14088" y2="61250"/>
                            <a14:foregroundMark x1="14088" y1="61250" x2="10162" y2="55625"/>
                            <a14:foregroundMark x1="10624" y1="55625" x2="21478" y2="39792"/>
                            <a14:foregroundMark x1="17783" y1="51458" x2="11316" y2="42500"/>
                            <a14:foregroundMark x1="11316" y1="42500" x2="9007" y2="53750"/>
                            <a14:foregroundMark x1="9007" y1="53750" x2="8776" y2="53958"/>
                            <a14:foregroundMark x1="53811" y1="63750" x2="83372" y2="57083"/>
                            <a14:foregroundMark x1="83372" y1="57083" x2="83603" y2="36667"/>
                            <a14:foregroundMark x1="83603" y1="36667" x2="87991" y2="44792"/>
                            <a14:foregroundMark x1="47344" y1="45417" x2="33487" y2="49375"/>
                            <a14:foregroundMark x1="33487" y1="49375" x2="45497" y2="38750"/>
                            <a14:foregroundMark x1="45497" y1="38750" x2="54734" y2="47500"/>
                            <a14:foregroundMark x1="54734" y1="47500" x2="53349" y2="50208"/>
                            <a14:foregroundMark x1="53349" y1="50208" x2="54503" y2="33750"/>
                            <a14:foregroundMark x1="11316" y1="27708" x2="11316" y2="27708"/>
                            <a14:foregroundMark x1="9007" y1="34375" x2="23557" y2="14375"/>
                            <a14:foregroundMark x1="23557" y1="14375" x2="30485" y2="27083"/>
                            <a14:foregroundMark x1="64896" y1="33542" x2="88915" y2="29375"/>
                            <a14:foregroundMark x1="15473" y1="28958" x2="4619" y2="25833"/>
                            <a14:foregroundMark x1="15704" y1="19375" x2="14550" y2="15833"/>
                            <a14:foregroundMark x1="30023" y1="6667" x2="19861" y2="14167"/>
                            <a14:foregroundMark x1="19861" y1="14167" x2="18245" y2="14792"/>
                            <a14:foregroundMark x1="49654" y1="7083" x2="38106" y2="6042"/>
                            <a14:foregroundMark x1="38106" y1="6042" x2="36721" y2="5000"/>
                            <a14:foregroundMark x1="37644" y1="4167" x2="43880" y2="3750"/>
                          </a14:backgroundRemoval>
                        </a14:imgEffect>
                      </a14:imgLayer>
                    </a14:imgProps>
                  </a:ext>
                </a:extLst>
              </a:blip>
              <a:srcRect b="35278"/>
              <a:stretch/>
            </p:blipFill>
            <p:spPr>
              <a:xfrm>
                <a:off x="2509837" y="1080462"/>
                <a:ext cx="4124325" cy="2959099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51C9A3D-08F4-44DC-BBE3-F507B97AE87E}"/>
                  </a:ext>
                </a:extLst>
              </p:cNvPr>
              <p:cNvSpPr/>
              <p:nvPr/>
            </p:nvSpPr>
            <p:spPr>
              <a:xfrm>
                <a:off x="3656061" y="1637530"/>
                <a:ext cx="1775909" cy="2046515"/>
              </a:xfrm>
              <a:prstGeom prst="ellipse">
                <a:avLst/>
              </a:prstGeom>
              <a:solidFill>
                <a:srgbClr val="000080"/>
              </a:solidFill>
              <a:ln>
                <a:solidFill>
                  <a:srgbClr val="0000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3B2EE1B-18B9-4498-BE7F-D51F819016D0}"/>
                </a:ext>
              </a:extLst>
            </p:cNvPr>
            <p:cNvGrpSpPr/>
            <p:nvPr/>
          </p:nvGrpSpPr>
          <p:grpSpPr>
            <a:xfrm>
              <a:off x="4796696" y="2646137"/>
              <a:ext cx="3609975" cy="1345675"/>
              <a:chOff x="3561508" y="633505"/>
              <a:chExt cx="3609975" cy="3485656"/>
            </a:xfrm>
          </p:grpSpPr>
          <p:pic>
            <p:nvPicPr>
              <p:cNvPr id="17" name="Picture 16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4E8F7BEF-23BC-4540-BB6A-DD5777A972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>
                <a:off x="3561508" y="1147285"/>
                <a:ext cx="3609975" cy="2971876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CD872E18-566B-41C8-AB08-EA0C5BA64F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 rot="10800000">
                <a:off x="3561508" y="633505"/>
                <a:ext cx="3609975" cy="301117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878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 dirty="0">
              <a:solidFill>
                <a:srgbClr val="F1613F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DF2E50-EE66-4F80-B7C3-504EBB8FAECB}"/>
              </a:ext>
            </a:extLst>
          </p:cNvPr>
          <p:cNvSpPr/>
          <p:nvPr/>
        </p:nvSpPr>
        <p:spPr>
          <a:xfrm>
            <a:off x="6194613" y="2739635"/>
            <a:ext cx="797379" cy="156743"/>
          </a:xfrm>
          <a:prstGeom prst="roundRect">
            <a:avLst/>
          </a:prstGeom>
          <a:solidFill>
            <a:srgbClr val="C1F08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877B113A-920C-4C34-A3CB-4C70376C2FC2}"/>
              </a:ext>
            </a:extLst>
          </p:cNvPr>
          <p:cNvSpPr/>
          <p:nvPr/>
        </p:nvSpPr>
        <p:spPr>
          <a:xfrm>
            <a:off x="377448" y="1403007"/>
            <a:ext cx="4007694" cy="2576741"/>
          </a:xfrm>
          <a:prstGeom prst="wedgeEllipseCallout">
            <a:avLst>
              <a:gd name="adj1" fmla="val -15348"/>
              <a:gd name="adj2" fmla="val 798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F1613F"/>
                </a:solidFill>
                <a:latin typeface="Century Gothic" panose="020B0502020202020204" pitchFamily="34" charset="0"/>
              </a:rPr>
              <a:t>Make sure you’re still not peeping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now draw the legs and feet of an imaginary creature.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9DB114-0FA2-4F26-8A80-AA6D6F37F248}"/>
              </a:ext>
            </a:extLst>
          </p:cNvPr>
          <p:cNvGrpSpPr/>
          <p:nvPr/>
        </p:nvGrpSpPr>
        <p:grpSpPr>
          <a:xfrm>
            <a:off x="4796696" y="2646137"/>
            <a:ext cx="3609975" cy="3064577"/>
            <a:chOff x="4796696" y="2646137"/>
            <a:chExt cx="3609975" cy="30645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82067F-5CDC-4F2B-BDF1-49BB9BF393D6}"/>
                </a:ext>
              </a:extLst>
            </p:cNvPr>
            <p:cNvGrpSpPr/>
            <p:nvPr/>
          </p:nvGrpSpPr>
          <p:grpSpPr>
            <a:xfrm>
              <a:off x="4796696" y="2646137"/>
              <a:ext cx="3609975" cy="3064577"/>
              <a:chOff x="4796696" y="2646137"/>
              <a:chExt cx="3609975" cy="3064577"/>
            </a:xfrm>
          </p:grpSpPr>
          <p:pic>
            <p:nvPicPr>
              <p:cNvPr id="3" name="Picture 2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D7E387F2-2F50-4E16-AB51-23ED0D4087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34139"/>
              <a:stretch/>
            </p:blipFill>
            <p:spPr>
              <a:xfrm>
                <a:off x="4796696" y="2699536"/>
                <a:ext cx="3609975" cy="3011178"/>
              </a:xfrm>
              <a:prstGeom prst="rect">
                <a:avLst/>
              </a:prstGeom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CB451B1-4B8A-4F00-84ED-1010AB341424}"/>
                  </a:ext>
                </a:extLst>
              </p:cNvPr>
              <p:cNvGrpSpPr/>
              <p:nvPr/>
            </p:nvGrpSpPr>
            <p:grpSpPr>
              <a:xfrm>
                <a:off x="5711854" y="2658719"/>
                <a:ext cx="1932744" cy="1460894"/>
                <a:chOff x="2509837" y="1080462"/>
                <a:chExt cx="4124325" cy="2959099"/>
              </a:xfrm>
            </p:grpSpPr>
            <p:pic>
              <p:nvPicPr>
                <p:cNvPr id="7" name="Picture 6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7B297B31-CDB1-4B12-B817-F8A5FB8B1E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667" b="66042" l="2079" r="99307">
                              <a14:foregroundMark x1="46420" y1="59792" x2="46420" y2="59792"/>
                              <a14:foregroundMark x1="37182" y1="61458" x2="37182" y2="61458"/>
                              <a14:foregroundMark x1="61432" y1="63125" x2="61432" y2="63125"/>
                              <a14:foregroundMark x1="2309" y1="18333" x2="2309" y2="18333"/>
                              <a14:foregroundMark x1="14550" y1="5000" x2="14319" y2="5625"/>
                              <a14:foregroundMark x1="15012" y1="3958" x2="17783" y2="1667"/>
                              <a14:foregroundMark x1="13395" y1="5833" x2="9931" y2="4375"/>
                              <a14:foregroundMark x1="10855" y1="9375" x2="2540" y2="20417"/>
                              <a14:foregroundMark x1="2540" y1="20417" x2="3233" y2="32708"/>
                              <a14:foregroundMark x1="3464" y1="36042" x2="9700" y2="38750"/>
                              <a14:foregroundMark x1="97229" y1="34792" x2="89145" y2="22708"/>
                              <a14:foregroundMark x1="50577" y1="58542" x2="42956" y2="23542"/>
                              <a14:foregroundMark x1="36259" y1="26042" x2="72517" y2="36042"/>
                              <a14:foregroundMark x1="72517" y1="36042" x2="65127" y2="46250"/>
                              <a14:foregroundMark x1="65127" y1="46250" x2="52656" y2="38125"/>
                              <a14:foregroundMark x1="52656" y1="38125" x2="52425" y2="25000"/>
                              <a14:foregroundMark x1="34180" y1="22083" x2="47344" y2="27292"/>
                              <a14:foregroundMark x1="47344" y1="27292" x2="49885" y2="49583"/>
                              <a14:foregroundMark x1="49885" y1="49583" x2="35104" y2="44583"/>
                              <a14:foregroundMark x1="35104" y1="44583" x2="57968" y2="17083"/>
                              <a14:foregroundMark x1="14319" y1="63125" x2="11316" y2="38958"/>
                              <a14:foregroundMark x1="11316" y1="38958" x2="18014" y2="17708"/>
                              <a14:foregroundMark x1="18014" y1="17708" x2="36721" y2="8125"/>
                              <a14:foregroundMark x1="36721" y1="8125" x2="52425" y2="4583"/>
                              <a14:foregroundMark x1="52425" y1="4583" x2="63048" y2="10833"/>
                              <a14:foregroundMark x1="63048" y1="10833" x2="69977" y2="19583"/>
                              <a14:foregroundMark x1="69977" y1="19583" x2="76443" y2="35833"/>
                              <a14:foregroundMark x1="76443" y1="35833" x2="76905" y2="59375"/>
                              <a14:foregroundMark x1="76905" y1="59375" x2="50808" y2="63333"/>
                              <a14:foregroundMark x1="50808" y1="63333" x2="42263" y2="57500"/>
                              <a14:foregroundMark x1="10624" y1="53125" x2="40878" y2="66042"/>
                              <a14:foregroundMark x1="40878" y1="66042" x2="55196" y2="62083"/>
                              <a14:foregroundMark x1="55196" y1="62083" x2="76905" y2="50000"/>
                              <a14:foregroundMark x1="76905" y1="50000" x2="29099" y2="53958"/>
                              <a14:foregroundMark x1="29099" y1="53958" x2="45727" y2="59375"/>
                              <a14:foregroundMark x1="45727" y1="59375" x2="75058" y2="53125"/>
                              <a14:foregroundMark x1="75058" y1="53125" x2="84988" y2="47708"/>
                              <a14:foregroundMark x1="84988" y1="47708" x2="81524" y2="37917"/>
                              <a14:foregroundMark x1="81524" y1="37917" x2="84758" y2="32083"/>
                              <a14:foregroundMark x1="81524" y1="50625" x2="87529" y2="32708"/>
                              <a14:foregroundMark x1="87529" y1="32708" x2="81524" y2="22083"/>
                              <a14:foregroundMark x1="81524" y1="22083" x2="69977" y2="11667"/>
                              <a14:foregroundMark x1="69977" y1="11667" x2="60277" y2="7292"/>
                              <a14:foregroundMark x1="60277" y1="7292" x2="56813" y2="18750"/>
                              <a14:foregroundMark x1="56813" y1="18750" x2="66282" y2="27292"/>
                              <a14:foregroundMark x1="66282" y1="27292" x2="75289" y2="19583"/>
                              <a14:foregroundMark x1="75289" y1="19583" x2="70670" y2="7708"/>
                              <a14:foregroundMark x1="70670" y1="7708" x2="68129" y2="5625"/>
                              <a14:foregroundMark x1="68129" y1="5625" x2="80370" y2="10833"/>
                              <a14:foregroundMark x1="80370" y1="10833" x2="84065" y2="16458"/>
                              <a14:foregroundMark x1="84065" y1="16458" x2="91917" y2="36875"/>
                              <a14:foregroundMark x1="91917" y1="36875" x2="96305" y2="12083"/>
                              <a14:foregroundMark x1="96305" y1="12083" x2="85681" y2="6458"/>
                              <a14:foregroundMark x1="85681" y1="6458" x2="99076" y2="10417"/>
                              <a14:foregroundMark x1="99076" y1="10417" x2="99307" y2="10625"/>
                              <a14:foregroundMark x1="91224" y1="13333" x2="91686" y2="5625"/>
                              <a14:foregroundMark x1="92610" y1="5000" x2="98383" y2="9792"/>
                              <a14:foregroundMark x1="98383" y1="9792" x2="89607" y2="5208"/>
                              <a14:foregroundMark x1="9931" y1="3333" x2="5774" y2="13125"/>
                              <a14:foregroundMark x1="5774" y1="13125" x2="12240" y2="9375"/>
                              <a14:foregroundMark x1="10624" y1="10000" x2="10624" y2="10000"/>
                              <a14:foregroundMark x1="18014" y1="5625" x2="17321" y2="6042"/>
                              <a14:foregroundMark x1="18014" y1="7083" x2="18014" y2="7083"/>
                              <a14:foregroundMark x1="26097" y1="61458" x2="14088" y2="61250"/>
                              <a14:foregroundMark x1="14088" y1="61250" x2="10162" y2="55625"/>
                              <a14:foregroundMark x1="10624" y1="55625" x2="21478" y2="39792"/>
                              <a14:foregroundMark x1="17783" y1="51458" x2="11316" y2="42500"/>
                              <a14:foregroundMark x1="11316" y1="42500" x2="9007" y2="53750"/>
                              <a14:foregroundMark x1="9007" y1="53750" x2="8776" y2="53958"/>
                              <a14:foregroundMark x1="53811" y1="63750" x2="83372" y2="57083"/>
                              <a14:foregroundMark x1="83372" y1="57083" x2="83603" y2="36667"/>
                              <a14:foregroundMark x1="83603" y1="36667" x2="87991" y2="44792"/>
                              <a14:foregroundMark x1="47344" y1="45417" x2="33487" y2="49375"/>
                              <a14:foregroundMark x1="33487" y1="49375" x2="45497" y2="38750"/>
                              <a14:foregroundMark x1="45497" y1="38750" x2="54734" y2="47500"/>
                              <a14:foregroundMark x1="54734" y1="47500" x2="53349" y2="50208"/>
                              <a14:foregroundMark x1="53349" y1="50208" x2="54503" y2="33750"/>
                              <a14:foregroundMark x1="11316" y1="27708" x2="11316" y2="27708"/>
                              <a14:foregroundMark x1="9007" y1="34375" x2="23557" y2="14375"/>
                              <a14:foregroundMark x1="23557" y1="14375" x2="30485" y2="27083"/>
                              <a14:foregroundMark x1="64896" y1="33542" x2="88915" y2="29375"/>
                              <a14:foregroundMark x1="15473" y1="28958" x2="4619" y2="25833"/>
                              <a14:foregroundMark x1="15704" y1="19375" x2="14550" y2="15833"/>
                              <a14:foregroundMark x1="30023" y1="6667" x2="19861" y2="14167"/>
                              <a14:foregroundMark x1="19861" y1="14167" x2="18245" y2="14792"/>
                              <a14:foregroundMark x1="49654" y1="7083" x2="38106" y2="6042"/>
                              <a14:foregroundMark x1="38106" y1="6042" x2="36721" y2="5000"/>
                              <a14:foregroundMark x1="37644" y1="4167" x2="43880" y2="375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b="35278"/>
                <a:stretch/>
              </p:blipFill>
              <p:spPr>
                <a:xfrm>
                  <a:off x="2509837" y="1080462"/>
                  <a:ext cx="4124325" cy="2959099"/>
                </a:xfrm>
                <a:prstGeom prst="rect">
                  <a:avLst/>
                </a:prstGeom>
              </p:spPr>
            </p:pic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551C9A3D-08F4-44DC-BBE3-F507B97AE87E}"/>
                    </a:ext>
                  </a:extLst>
                </p:cNvPr>
                <p:cNvSpPr/>
                <p:nvPr/>
              </p:nvSpPr>
              <p:spPr>
                <a:xfrm>
                  <a:off x="3656061" y="1637530"/>
                  <a:ext cx="1775909" cy="2046515"/>
                </a:xfrm>
                <a:prstGeom prst="ellipse">
                  <a:avLst/>
                </a:prstGeom>
                <a:solidFill>
                  <a:srgbClr val="000080"/>
                </a:solidFill>
                <a:ln>
                  <a:solidFill>
                    <a:srgbClr val="00008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3B2EE1B-18B9-4498-BE7F-D51F819016D0}"/>
                  </a:ext>
                </a:extLst>
              </p:cNvPr>
              <p:cNvGrpSpPr/>
              <p:nvPr/>
            </p:nvGrpSpPr>
            <p:grpSpPr>
              <a:xfrm>
                <a:off x="4796696" y="2646137"/>
                <a:ext cx="3609975" cy="1345675"/>
                <a:chOff x="3561508" y="633505"/>
                <a:chExt cx="3609975" cy="3485656"/>
              </a:xfrm>
            </p:grpSpPr>
            <p:pic>
              <p:nvPicPr>
                <p:cNvPr id="17" name="Picture 16" descr="A picture containing mirror&#10;&#10;Description automatically generated">
                  <a:extLst>
                    <a:ext uri="{FF2B5EF4-FFF2-40B4-BE49-F238E27FC236}">
                      <a16:creationId xmlns:a16="http://schemas.microsoft.com/office/drawing/2014/main" id="{4E8F7BEF-23BC-4540-BB6A-DD5777A972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4139"/>
                <a:stretch/>
              </p:blipFill>
              <p:spPr>
                <a:xfrm>
                  <a:off x="3561508" y="1147285"/>
                  <a:ext cx="3609975" cy="2971876"/>
                </a:xfrm>
                <a:prstGeom prst="rect">
                  <a:avLst/>
                </a:prstGeom>
              </p:spPr>
            </p:pic>
            <p:pic>
              <p:nvPicPr>
                <p:cNvPr id="19" name="Picture 18" descr="A picture containing mirror&#10;&#10;Description automatically generated">
                  <a:extLst>
                    <a:ext uri="{FF2B5EF4-FFF2-40B4-BE49-F238E27FC236}">
                      <a16:creationId xmlns:a16="http://schemas.microsoft.com/office/drawing/2014/main" id="{CD872E18-566B-41C8-AB08-EA0C5BA64F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t="34139"/>
                <a:stretch/>
              </p:blipFill>
              <p:spPr>
                <a:xfrm rot="10800000">
                  <a:off x="3561508" y="633505"/>
                  <a:ext cx="3609975" cy="3011178"/>
                </a:xfrm>
                <a:prstGeom prst="rect">
                  <a:avLst/>
                </a:prstGeom>
              </p:spPr>
            </p:pic>
          </p:grpSp>
        </p:grpSp>
        <p:pic>
          <p:nvPicPr>
            <p:cNvPr id="5" name="Picture 4" descr="A picture containing toy, doll&#10;&#10;Description automatically generated">
              <a:extLst>
                <a:ext uri="{FF2B5EF4-FFF2-40B4-BE49-F238E27FC236}">
                  <a16:creationId xmlns:a16="http://schemas.microsoft.com/office/drawing/2014/main" id="{2B07CDBE-6E9C-44D0-AD47-4B1BE5A132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3845" b="98205" l="10000" r="90000">
                          <a14:backgroundMark x1="49769" y1="90208" x2="49769" y2="90208"/>
                          <a14:backgroundMark x1="61806" y1="96458" x2="61806" y2="96458"/>
                          <a14:backgroundMark x1="62731" y1="95417" x2="62731" y2="95417"/>
                          <a14:backgroundMark x1="82639" y1="93958" x2="82639" y2="93958"/>
                          <a14:backgroundMark x1="33565" y1="95625" x2="33565" y2="95625"/>
                          <a14:backgroundMark x1="48611" y1="91875" x2="48611" y2="91875"/>
                          <a14:backgroundMark x1="48843" y1="92083" x2="48843" y2="92083"/>
                        </a14:backgroundRemoval>
                      </a14:imgEffect>
                    </a14:imgLayer>
                  </a14:imgProps>
                </a:ext>
              </a:extLst>
            </a:blip>
            <a:srcRect t="82050"/>
            <a:stretch/>
          </p:blipFill>
          <p:spPr>
            <a:xfrm>
              <a:off x="5401162" y="3913487"/>
              <a:ext cx="2384280" cy="110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4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6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US" sz="2400" b="1" dirty="0">
                <a:solidFill>
                  <a:srgbClr val="F1613F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8" name="Picture 17" descr="miltali_front">
            <a:extLst>
              <a:ext uri="{FF2B5EF4-FFF2-40B4-BE49-F238E27FC236}">
                <a16:creationId xmlns:a16="http://schemas.microsoft.com/office/drawing/2014/main" id="{0350209D-7463-4A03-83A0-DD0AFF5BB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742" y="4695232"/>
            <a:ext cx="1498669" cy="14567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D7E387F2-2F50-4E16-AB51-23ED0D4087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139"/>
          <a:stretch/>
        </p:blipFill>
        <p:spPr>
          <a:xfrm>
            <a:off x="4796696" y="3897888"/>
            <a:ext cx="3609975" cy="1859095"/>
          </a:xfrm>
          <a:prstGeom prst="rect">
            <a:avLst/>
          </a:prstGeom>
        </p:spPr>
      </p:pic>
      <p:pic>
        <p:nvPicPr>
          <p:cNvPr id="22" name="Picture 21" descr="A picture containing mirror&#10;&#10;Description automatically generated">
            <a:extLst>
              <a:ext uri="{FF2B5EF4-FFF2-40B4-BE49-F238E27FC236}">
                <a16:creationId xmlns:a16="http://schemas.microsoft.com/office/drawing/2014/main" id="{4471C8E7-280E-432B-BECA-3ADFBDE785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139"/>
          <a:stretch/>
        </p:blipFill>
        <p:spPr>
          <a:xfrm>
            <a:off x="4796696" y="3897889"/>
            <a:ext cx="3609975" cy="1147325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BBF207E-97AF-4328-896E-9E359079F54E}"/>
              </a:ext>
            </a:extLst>
          </p:cNvPr>
          <p:cNvSpPr/>
          <p:nvPr/>
        </p:nvSpPr>
        <p:spPr>
          <a:xfrm>
            <a:off x="201857" y="1184783"/>
            <a:ext cx="4377940" cy="2807029"/>
          </a:xfrm>
          <a:prstGeom prst="wedgeEllipseCallout">
            <a:avLst>
              <a:gd name="adj1" fmla="val -13110"/>
              <a:gd name="adj2" fmla="val 839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Fold over the paper one last time.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Pass the paper on to a new person.</a:t>
            </a:r>
          </a:p>
        </p:txBody>
      </p:sp>
    </p:spTree>
    <p:extLst>
      <p:ext uri="{BB962C8B-B14F-4D97-AF65-F5344CB8AC3E}">
        <p14:creationId xmlns:p14="http://schemas.microsoft.com/office/powerpoint/2010/main" val="84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4494</TotalTime>
  <Words>1121</Words>
  <Application>Microsoft Office PowerPoint</Application>
  <PresentationFormat>On-screen Show (4:3)</PresentationFormat>
  <Paragraphs>234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gibas</dc:creator>
  <cp:lastModifiedBy>Nichola Gell</cp:lastModifiedBy>
  <cp:revision>603</cp:revision>
  <cp:lastPrinted>2018-05-08T18:30:18Z</cp:lastPrinted>
  <dcterms:created xsi:type="dcterms:W3CDTF">2018-05-08T12:54:30Z</dcterms:created>
  <dcterms:modified xsi:type="dcterms:W3CDTF">2020-09-21T08:29:59Z</dcterms:modified>
</cp:coreProperties>
</file>